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37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A069-72DA-48F5-B256-CB24499ED6B8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7C88-7C16-4569-B2E6-28F2183FE1D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500" b="1" i="0">
                <a:solidFill>
                  <a:srgbClr val="006195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0F9E-43F6-4932-95ED-0DE29226DAA2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A27D-DA27-4CA1-97E0-EA80A04B145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BA12-F65A-4481-AB44-8D5E21D86BB2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5B06-B3A8-4424-A21C-F37881D5145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2FFE-83F3-46B3-A3C8-A1C75EAB9920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A4F1-220E-40E6-8445-8A1FED50229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38E15D-0901-42D7-B10C-DBFDB5A4E289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2B8558-41E3-4077-B5A3-7B0B3D9291F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g object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28600"/>
            <a:ext cx="115951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g object 17"/>
          <p:cNvSpPr/>
          <p:nvPr/>
        </p:nvSpPr>
        <p:spPr>
          <a:xfrm>
            <a:off x="8062913" y="1824038"/>
            <a:ext cx="3835400" cy="715962"/>
          </a:xfrm>
          <a:custGeom>
            <a:avLst/>
            <a:gdLst/>
            <a:ahLst/>
            <a:cxnLst/>
            <a:rect l="l" t="t" r="r" b="b"/>
            <a:pathLst>
              <a:path w="3834765" h="715010">
                <a:moveTo>
                  <a:pt x="3834384" y="0"/>
                </a:moveTo>
                <a:lnTo>
                  <a:pt x="3825875" y="0"/>
                </a:lnTo>
                <a:lnTo>
                  <a:pt x="3664331" y="20066"/>
                </a:lnTo>
                <a:lnTo>
                  <a:pt x="3159887" y="91567"/>
                </a:lnTo>
                <a:lnTo>
                  <a:pt x="2802763" y="149606"/>
                </a:lnTo>
                <a:lnTo>
                  <a:pt x="2428748" y="216662"/>
                </a:lnTo>
                <a:lnTo>
                  <a:pt x="2085848" y="281432"/>
                </a:lnTo>
                <a:lnTo>
                  <a:pt x="1122299" y="444500"/>
                </a:lnTo>
                <a:lnTo>
                  <a:pt x="827532" y="489204"/>
                </a:lnTo>
                <a:lnTo>
                  <a:pt x="266446" y="567309"/>
                </a:lnTo>
                <a:lnTo>
                  <a:pt x="0" y="600837"/>
                </a:lnTo>
                <a:lnTo>
                  <a:pt x="359918" y="638810"/>
                </a:lnTo>
                <a:lnTo>
                  <a:pt x="529971" y="654431"/>
                </a:lnTo>
                <a:lnTo>
                  <a:pt x="858647" y="681227"/>
                </a:lnTo>
                <a:lnTo>
                  <a:pt x="1164717" y="699135"/>
                </a:lnTo>
                <a:lnTo>
                  <a:pt x="1312164" y="705866"/>
                </a:lnTo>
                <a:lnTo>
                  <a:pt x="1456690" y="710311"/>
                </a:lnTo>
                <a:lnTo>
                  <a:pt x="1728724" y="714756"/>
                </a:lnTo>
                <a:lnTo>
                  <a:pt x="1859152" y="714756"/>
                </a:lnTo>
                <a:lnTo>
                  <a:pt x="2111375" y="710311"/>
                </a:lnTo>
                <a:lnTo>
                  <a:pt x="2230374" y="705866"/>
                </a:lnTo>
                <a:lnTo>
                  <a:pt x="2457069" y="692404"/>
                </a:lnTo>
                <a:lnTo>
                  <a:pt x="2567559" y="683513"/>
                </a:lnTo>
                <a:lnTo>
                  <a:pt x="2777363" y="661162"/>
                </a:lnTo>
                <a:lnTo>
                  <a:pt x="2975737" y="634364"/>
                </a:lnTo>
                <a:lnTo>
                  <a:pt x="3162681" y="603123"/>
                </a:lnTo>
                <a:lnTo>
                  <a:pt x="3341243" y="567309"/>
                </a:lnTo>
                <a:lnTo>
                  <a:pt x="3511296" y="527176"/>
                </a:lnTo>
                <a:lnTo>
                  <a:pt x="3672840" y="482473"/>
                </a:lnTo>
                <a:lnTo>
                  <a:pt x="3828669" y="435610"/>
                </a:lnTo>
                <a:lnTo>
                  <a:pt x="3834384" y="433324"/>
                </a:lnTo>
                <a:lnTo>
                  <a:pt x="3834384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3492500" y="1695450"/>
            <a:ext cx="7391400" cy="850900"/>
          </a:xfrm>
          <a:custGeom>
            <a:avLst/>
            <a:gdLst/>
            <a:ahLst/>
            <a:cxnLst/>
            <a:rect l="l" t="t" r="r" b="b"/>
            <a:pathLst>
              <a:path w="7391400" h="850900">
                <a:moveTo>
                  <a:pt x="1136522" y="0"/>
                </a:moveTo>
                <a:lnTo>
                  <a:pt x="912621" y="0"/>
                </a:lnTo>
                <a:lnTo>
                  <a:pt x="702817" y="4445"/>
                </a:lnTo>
                <a:lnTo>
                  <a:pt x="507364" y="11175"/>
                </a:lnTo>
                <a:lnTo>
                  <a:pt x="325881" y="22351"/>
                </a:lnTo>
                <a:lnTo>
                  <a:pt x="155828" y="35687"/>
                </a:lnTo>
                <a:lnTo>
                  <a:pt x="0" y="53593"/>
                </a:lnTo>
                <a:lnTo>
                  <a:pt x="445007" y="96012"/>
                </a:lnTo>
                <a:lnTo>
                  <a:pt x="923925" y="156210"/>
                </a:lnTo>
                <a:lnTo>
                  <a:pt x="1436877" y="234314"/>
                </a:lnTo>
                <a:lnTo>
                  <a:pt x="1709039" y="279018"/>
                </a:lnTo>
                <a:lnTo>
                  <a:pt x="2488311" y="421893"/>
                </a:lnTo>
                <a:lnTo>
                  <a:pt x="3412236" y="575817"/>
                </a:lnTo>
                <a:lnTo>
                  <a:pt x="4041520" y="667385"/>
                </a:lnTo>
                <a:lnTo>
                  <a:pt x="4619624" y="738759"/>
                </a:lnTo>
                <a:lnTo>
                  <a:pt x="5313934" y="805688"/>
                </a:lnTo>
                <a:lnTo>
                  <a:pt x="5475477" y="816863"/>
                </a:lnTo>
                <a:lnTo>
                  <a:pt x="5781674" y="834771"/>
                </a:lnTo>
                <a:lnTo>
                  <a:pt x="5928995" y="841501"/>
                </a:lnTo>
                <a:lnTo>
                  <a:pt x="6212459" y="850391"/>
                </a:lnTo>
                <a:lnTo>
                  <a:pt x="6475984" y="850391"/>
                </a:lnTo>
                <a:lnTo>
                  <a:pt x="6725411" y="845947"/>
                </a:lnTo>
                <a:lnTo>
                  <a:pt x="6844411" y="841501"/>
                </a:lnTo>
                <a:lnTo>
                  <a:pt x="6960615" y="834771"/>
                </a:lnTo>
                <a:lnTo>
                  <a:pt x="7289419" y="807974"/>
                </a:lnTo>
                <a:lnTo>
                  <a:pt x="7391400" y="796798"/>
                </a:lnTo>
                <a:lnTo>
                  <a:pt x="7062596" y="765555"/>
                </a:lnTo>
                <a:lnTo>
                  <a:pt x="6713982" y="727583"/>
                </a:lnTo>
                <a:lnTo>
                  <a:pt x="5957316" y="629412"/>
                </a:lnTo>
                <a:lnTo>
                  <a:pt x="5112766" y="497713"/>
                </a:lnTo>
                <a:lnTo>
                  <a:pt x="3800601" y="263398"/>
                </a:lnTo>
                <a:lnTo>
                  <a:pt x="3443477" y="205359"/>
                </a:lnTo>
                <a:lnTo>
                  <a:pt x="2939033" y="133858"/>
                </a:lnTo>
                <a:lnTo>
                  <a:pt x="2777490" y="113791"/>
                </a:lnTo>
                <a:lnTo>
                  <a:pt x="2621533" y="96012"/>
                </a:lnTo>
                <a:lnTo>
                  <a:pt x="2170938" y="51308"/>
                </a:lnTo>
                <a:lnTo>
                  <a:pt x="1890394" y="31241"/>
                </a:lnTo>
                <a:lnTo>
                  <a:pt x="1626742" y="15621"/>
                </a:lnTo>
                <a:lnTo>
                  <a:pt x="1374520" y="4445"/>
                </a:lnTo>
                <a:lnTo>
                  <a:pt x="1136522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3771900" y="1695450"/>
            <a:ext cx="8118475" cy="787400"/>
          </a:xfrm>
          <a:custGeom>
            <a:avLst/>
            <a:gdLst/>
            <a:ahLst/>
            <a:cxnLst/>
            <a:rect l="l" t="t" r="r" b="b"/>
            <a:pathLst>
              <a:path w="8118475" h="788035">
                <a:moveTo>
                  <a:pt x="0" y="91821"/>
                </a:moveTo>
                <a:lnTo>
                  <a:pt x="25526" y="87375"/>
                </a:lnTo>
                <a:lnTo>
                  <a:pt x="102108" y="76200"/>
                </a:lnTo>
                <a:lnTo>
                  <a:pt x="232410" y="60578"/>
                </a:lnTo>
                <a:lnTo>
                  <a:pt x="317500" y="51688"/>
                </a:lnTo>
                <a:lnTo>
                  <a:pt x="416687" y="42672"/>
                </a:lnTo>
                <a:lnTo>
                  <a:pt x="527303" y="36067"/>
                </a:lnTo>
                <a:lnTo>
                  <a:pt x="654812" y="29337"/>
                </a:lnTo>
                <a:lnTo>
                  <a:pt x="793750" y="22605"/>
                </a:lnTo>
                <a:lnTo>
                  <a:pt x="949578" y="18161"/>
                </a:lnTo>
                <a:lnTo>
                  <a:pt x="1119759" y="16001"/>
                </a:lnTo>
                <a:lnTo>
                  <a:pt x="1303909" y="13715"/>
                </a:lnTo>
                <a:lnTo>
                  <a:pt x="1502410" y="16001"/>
                </a:lnTo>
                <a:lnTo>
                  <a:pt x="1715008" y="20447"/>
                </a:lnTo>
                <a:lnTo>
                  <a:pt x="1944624" y="29337"/>
                </a:lnTo>
                <a:lnTo>
                  <a:pt x="2188337" y="40512"/>
                </a:lnTo>
                <a:lnTo>
                  <a:pt x="2446274" y="58292"/>
                </a:lnTo>
                <a:lnTo>
                  <a:pt x="2721355" y="78359"/>
                </a:lnTo>
                <a:lnTo>
                  <a:pt x="3013329" y="102997"/>
                </a:lnTo>
                <a:lnTo>
                  <a:pt x="3319398" y="131952"/>
                </a:lnTo>
                <a:lnTo>
                  <a:pt x="3642614" y="167639"/>
                </a:lnTo>
                <a:lnTo>
                  <a:pt x="3979926" y="207772"/>
                </a:lnTo>
                <a:lnTo>
                  <a:pt x="4334256" y="254635"/>
                </a:lnTo>
                <a:lnTo>
                  <a:pt x="4705604" y="310514"/>
                </a:lnTo>
                <a:lnTo>
                  <a:pt x="5093970" y="370713"/>
                </a:lnTo>
                <a:lnTo>
                  <a:pt x="5499354" y="437641"/>
                </a:lnTo>
                <a:lnTo>
                  <a:pt x="5921629" y="513461"/>
                </a:lnTo>
                <a:lnTo>
                  <a:pt x="6361048" y="596011"/>
                </a:lnTo>
                <a:lnTo>
                  <a:pt x="6817359" y="687451"/>
                </a:lnTo>
                <a:lnTo>
                  <a:pt x="7290815" y="787908"/>
                </a:lnTo>
              </a:path>
              <a:path w="8118475" h="788035">
                <a:moveTo>
                  <a:pt x="3707891" y="652272"/>
                </a:moveTo>
                <a:lnTo>
                  <a:pt x="3835399" y="625475"/>
                </a:lnTo>
                <a:lnTo>
                  <a:pt x="4184141" y="556260"/>
                </a:lnTo>
                <a:lnTo>
                  <a:pt x="4425061" y="509270"/>
                </a:lnTo>
                <a:lnTo>
                  <a:pt x="4702810" y="457962"/>
                </a:lnTo>
                <a:lnTo>
                  <a:pt x="5011801" y="402082"/>
                </a:lnTo>
                <a:lnTo>
                  <a:pt x="5343397" y="341757"/>
                </a:lnTo>
                <a:lnTo>
                  <a:pt x="5694807" y="283717"/>
                </a:lnTo>
                <a:lnTo>
                  <a:pt x="6054852" y="225551"/>
                </a:lnTo>
                <a:lnTo>
                  <a:pt x="6423279" y="171958"/>
                </a:lnTo>
                <a:lnTo>
                  <a:pt x="6788911" y="120650"/>
                </a:lnTo>
                <a:lnTo>
                  <a:pt x="6970394" y="98298"/>
                </a:lnTo>
                <a:lnTo>
                  <a:pt x="7146163" y="75946"/>
                </a:lnTo>
                <a:lnTo>
                  <a:pt x="7321804" y="58038"/>
                </a:lnTo>
                <a:lnTo>
                  <a:pt x="7491984" y="40259"/>
                </a:lnTo>
                <a:lnTo>
                  <a:pt x="7659115" y="26797"/>
                </a:lnTo>
                <a:lnTo>
                  <a:pt x="7817865" y="15621"/>
                </a:lnTo>
                <a:lnTo>
                  <a:pt x="7970901" y="6730"/>
                </a:lnTo>
                <a:lnTo>
                  <a:pt x="81183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282575" y="1679575"/>
            <a:ext cx="11630025" cy="1330325"/>
          </a:xfrm>
          <a:custGeom>
            <a:avLst/>
            <a:gdLst/>
            <a:ahLst/>
            <a:cxnLst/>
            <a:rect l="l" t="t" r="r" b="b"/>
            <a:pathLst>
              <a:path w="11631295" h="1330960">
                <a:moveTo>
                  <a:pt x="2074799" y="0"/>
                </a:moveTo>
                <a:lnTo>
                  <a:pt x="1870456" y="0"/>
                </a:lnTo>
                <a:lnTo>
                  <a:pt x="1677416" y="4444"/>
                </a:lnTo>
                <a:lnTo>
                  <a:pt x="1495805" y="11175"/>
                </a:lnTo>
                <a:lnTo>
                  <a:pt x="1166495" y="33527"/>
                </a:lnTo>
                <a:lnTo>
                  <a:pt x="1016126" y="49149"/>
                </a:lnTo>
                <a:lnTo>
                  <a:pt x="879856" y="64769"/>
                </a:lnTo>
                <a:lnTo>
                  <a:pt x="752132" y="82550"/>
                </a:lnTo>
                <a:lnTo>
                  <a:pt x="638606" y="102742"/>
                </a:lnTo>
                <a:lnTo>
                  <a:pt x="530758" y="120523"/>
                </a:lnTo>
                <a:lnTo>
                  <a:pt x="437095" y="140588"/>
                </a:lnTo>
                <a:lnTo>
                  <a:pt x="275310" y="178562"/>
                </a:lnTo>
                <a:lnTo>
                  <a:pt x="210032" y="196468"/>
                </a:lnTo>
                <a:lnTo>
                  <a:pt x="68122" y="241046"/>
                </a:lnTo>
                <a:lnTo>
                  <a:pt x="0" y="267842"/>
                </a:lnTo>
                <a:lnTo>
                  <a:pt x="0" y="1330452"/>
                </a:lnTo>
                <a:lnTo>
                  <a:pt x="11625453" y="1330452"/>
                </a:lnTo>
                <a:lnTo>
                  <a:pt x="11631167" y="1323721"/>
                </a:lnTo>
                <a:lnTo>
                  <a:pt x="11631167" y="850518"/>
                </a:lnTo>
                <a:lnTo>
                  <a:pt x="9576308" y="850518"/>
                </a:lnTo>
                <a:lnTo>
                  <a:pt x="9391777" y="848232"/>
                </a:lnTo>
                <a:lnTo>
                  <a:pt x="9198737" y="843788"/>
                </a:lnTo>
                <a:lnTo>
                  <a:pt x="9000109" y="837056"/>
                </a:lnTo>
                <a:lnTo>
                  <a:pt x="8792971" y="826007"/>
                </a:lnTo>
                <a:lnTo>
                  <a:pt x="8347329" y="792479"/>
                </a:lnTo>
                <a:lnTo>
                  <a:pt x="7867650" y="745616"/>
                </a:lnTo>
                <a:lnTo>
                  <a:pt x="7612253" y="716534"/>
                </a:lnTo>
                <a:lnTo>
                  <a:pt x="7345426" y="683132"/>
                </a:lnTo>
                <a:lnTo>
                  <a:pt x="6482588" y="558038"/>
                </a:lnTo>
                <a:lnTo>
                  <a:pt x="5514721" y="395097"/>
                </a:lnTo>
                <a:lnTo>
                  <a:pt x="4819396" y="267842"/>
                </a:lnTo>
                <a:lnTo>
                  <a:pt x="4163695" y="165226"/>
                </a:lnTo>
                <a:lnTo>
                  <a:pt x="3857244" y="124967"/>
                </a:lnTo>
                <a:lnTo>
                  <a:pt x="3564890" y="91566"/>
                </a:lnTo>
                <a:lnTo>
                  <a:pt x="3283839" y="62484"/>
                </a:lnTo>
                <a:lnTo>
                  <a:pt x="3017012" y="40131"/>
                </a:lnTo>
                <a:lnTo>
                  <a:pt x="2764409" y="22351"/>
                </a:lnTo>
                <a:lnTo>
                  <a:pt x="2293366" y="2286"/>
                </a:lnTo>
                <a:lnTo>
                  <a:pt x="2074799" y="0"/>
                </a:lnTo>
                <a:close/>
              </a:path>
              <a:path w="11631295" h="1330960">
                <a:moveTo>
                  <a:pt x="11631167" y="569213"/>
                </a:moveTo>
                <a:lnTo>
                  <a:pt x="11517630" y="604901"/>
                </a:lnTo>
                <a:lnTo>
                  <a:pt x="11409807" y="636142"/>
                </a:lnTo>
                <a:lnTo>
                  <a:pt x="11296268" y="665226"/>
                </a:lnTo>
                <a:lnTo>
                  <a:pt x="11060684" y="718819"/>
                </a:lnTo>
                <a:lnTo>
                  <a:pt x="10935842" y="743330"/>
                </a:lnTo>
                <a:lnTo>
                  <a:pt x="10674731" y="783589"/>
                </a:lnTo>
                <a:lnTo>
                  <a:pt x="10535539" y="801369"/>
                </a:lnTo>
                <a:lnTo>
                  <a:pt x="10240391" y="828166"/>
                </a:lnTo>
                <a:lnTo>
                  <a:pt x="9922510" y="846074"/>
                </a:lnTo>
                <a:lnTo>
                  <a:pt x="9752203" y="850518"/>
                </a:lnTo>
                <a:lnTo>
                  <a:pt x="11631167" y="850518"/>
                </a:lnTo>
                <a:lnTo>
                  <a:pt x="11631167" y="569213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31" name="Holder 2"/>
          <p:cNvSpPr>
            <a:spLocks noGrp="1"/>
          </p:cNvSpPr>
          <p:nvPr>
            <p:ph type="title"/>
          </p:nvPr>
        </p:nvSpPr>
        <p:spPr bwMode="auto">
          <a:xfrm>
            <a:off x="2063750" y="292100"/>
            <a:ext cx="80645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32" name="Holder 3"/>
          <p:cNvSpPr>
            <a:spLocks noGrp="1"/>
          </p:cNvSpPr>
          <p:nvPr>
            <p:ph type="body" idx="1"/>
          </p:nvPr>
        </p:nvSpPr>
        <p:spPr bwMode="auto">
          <a:xfrm>
            <a:off x="846138" y="2074863"/>
            <a:ext cx="104997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CDE5D7-2F83-420D-9020-45DFDF7CC678}" type="datetimeFigureOut">
              <a:rPr lang="en-US"/>
              <a:pPr>
                <a:defRPr/>
              </a:pPr>
              <a:t>8/3/2023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68683-5598-4441-93CE-1664A9F04A9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7125" y="782638"/>
            <a:ext cx="9807575" cy="2270125"/>
          </a:xfrm>
          <a:prstGeom prst="rect">
            <a:avLst/>
          </a:prstGeom>
        </p:spPr>
        <p:txBody>
          <a:bodyPr lIns="0" tIns="81280" rIns="0" bIns="0">
            <a:spAutoFit/>
          </a:bodyPr>
          <a:lstStyle/>
          <a:p>
            <a:pPr marL="428625" indent="-415925">
              <a:lnSpc>
                <a:spcPts val="4325"/>
              </a:lnSpc>
              <a:spcBef>
                <a:spcPts val="638"/>
              </a:spcBef>
            </a:pPr>
            <a:r>
              <a:rPr lang="ru-RU" sz="4000" b="1">
                <a:solidFill>
                  <a:srgbClr val="006195"/>
                </a:solidFill>
                <a:latin typeface="Candara" pitchFamily="34" charset="0"/>
              </a:rPr>
              <a:t>Подпрограмма «Обеспечение жильем  молодых семей» государственной</a:t>
            </a:r>
            <a:endParaRPr lang="ru-RU" sz="4000">
              <a:latin typeface="Candara" pitchFamily="34" charset="0"/>
            </a:endParaRPr>
          </a:p>
          <a:p>
            <a:pPr marL="428625" indent="-415925">
              <a:lnSpc>
                <a:spcPts val="4025"/>
              </a:lnSpc>
            </a:pPr>
            <a:r>
              <a:rPr lang="ru-RU" sz="4000" b="1">
                <a:solidFill>
                  <a:srgbClr val="006195"/>
                </a:solidFill>
                <a:latin typeface="Candara" pitchFamily="34" charset="0"/>
              </a:rPr>
              <a:t>программы Московской облас</a:t>
            </a:r>
            <a:r>
              <a:rPr lang="ru-RU" sz="4000" b="1" u="sng">
                <a:solidFill>
                  <a:srgbClr val="006195"/>
                </a:solidFill>
                <a:latin typeface="Candara" pitchFamily="34" charset="0"/>
              </a:rPr>
              <a:t>ти	</a:t>
            </a:r>
            <a:endParaRPr lang="ru-RU" sz="4000">
              <a:latin typeface="Candara" pitchFamily="34" charset="0"/>
            </a:endParaRPr>
          </a:p>
          <a:p>
            <a:pPr marL="428625" indent="-415925">
              <a:lnSpc>
                <a:spcPts val="4563"/>
              </a:lnSpc>
            </a:pPr>
            <a:r>
              <a:rPr lang="ru-RU" sz="4000" b="1">
                <a:solidFill>
                  <a:srgbClr val="006195"/>
                </a:solidFill>
                <a:latin typeface="Candara" pitchFamily="34" charset="0"/>
              </a:rPr>
              <a:t>«Жилище» на </a:t>
            </a:r>
            <a:r>
              <a:rPr lang="ru-RU" sz="4000" b="1">
                <a:solidFill>
                  <a:srgbClr val="006195"/>
                </a:solidFill>
              </a:rPr>
              <a:t>2023-2033</a:t>
            </a:r>
            <a:r>
              <a:rPr lang="ru-RU" sz="4000" b="1">
                <a:solidFill>
                  <a:srgbClr val="006195"/>
                </a:solidFill>
                <a:latin typeface="Candara" pitchFamily="34" charset="0"/>
              </a:rPr>
              <a:t> годы</a:t>
            </a:r>
            <a:endParaRPr lang="ru-RU" sz="4000">
              <a:latin typeface="Candara" pitchFamily="34" charset="0"/>
            </a:endParaRPr>
          </a:p>
        </p:txBody>
      </p:sp>
      <p:grpSp>
        <p:nvGrpSpPr>
          <p:cNvPr id="7170" name="object 3"/>
          <p:cNvGrpSpPr>
            <a:grpSpLocks/>
          </p:cNvGrpSpPr>
          <p:nvPr/>
        </p:nvGrpSpPr>
        <p:grpSpPr bwMode="auto">
          <a:xfrm>
            <a:off x="280988" y="333375"/>
            <a:ext cx="11911012" cy="6524625"/>
            <a:chOff x="280415" y="333756"/>
            <a:chExt cx="11911965" cy="6524625"/>
          </a:xfrm>
        </p:grpSpPr>
        <p:pic>
          <p:nvPicPr>
            <p:cNvPr id="7171" name="object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71971" y="3893820"/>
              <a:ext cx="2385060" cy="1650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35980" y="3957827"/>
              <a:ext cx="2202179" cy="1467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3" name="object 6"/>
            <p:cNvSpPr>
              <a:spLocks/>
            </p:cNvSpPr>
            <p:nvPr/>
          </p:nvSpPr>
          <p:spPr bwMode="auto">
            <a:xfrm>
              <a:off x="5916930" y="3938777"/>
              <a:ext cx="2240280" cy="1506220"/>
            </a:xfrm>
            <a:custGeom>
              <a:avLst/>
              <a:gdLst/>
              <a:ahLst/>
              <a:cxnLst>
                <a:cxn ang="0">
                  <a:pos x="0" y="1505712"/>
                </a:cxn>
                <a:cxn ang="0">
                  <a:pos x="2240279" y="1505712"/>
                </a:cxn>
                <a:cxn ang="0">
                  <a:pos x="2240279" y="0"/>
                </a:cxn>
                <a:cxn ang="0">
                  <a:pos x="0" y="0"/>
                </a:cxn>
                <a:cxn ang="0">
                  <a:pos x="0" y="1505712"/>
                </a:cxn>
              </a:cxnLst>
              <a:rect l="0" t="0" r="r" b="b"/>
              <a:pathLst>
                <a:path w="2240279" h="1506220">
                  <a:moveTo>
                    <a:pt x="0" y="1505712"/>
                  </a:moveTo>
                  <a:lnTo>
                    <a:pt x="2240279" y="1505712"/>
                  </a:lnTo>
                  <a:lnTo>
                    <a:pt x="2240279" y="0"/>
                  </a:lnTo>
                  <a:lnTo>
                    <a:pt x="0" y="0"/>
                  </a:lnTo>
                  <a:lnTo>
                    <a:pt x="0" y="1505712"/>
                  </a:lnTo>
                  <a:close/>
                </a:path>
              </a:pathLst>
            </a:custGeom>
            <a:noFill/>
            <a:ln w="38100">
              <a:solidFill>
                <a:srgbClr val="73ACF8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174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4195" y="4646676"/>
              <a:ext cx="2360676" cy="1616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object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18204" y="4710684"/>
              <a:ext cx="2177796" cy="1434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6" name="object 9"/>
            <p:cNvSpPr>
              <a:spLocks/>
            </p:cNvSpPr>
            <p:nvPr/>
          </p:nvSpPr>
          <p:spPr bwMode="auto">
            <a:xfrm>
              <a:off x="3899154" y="4691634"/>
              <a:ext cx="2216150" cy="1472565"/>
            </a:xfrm>
            <a:custGeom>
              <a:avLst/>
              <a:gdLst/>
              <a:ahLst/>
              <a:cxnLst>
                <a:cxn ang="0">
                  <a:pos x="0" y="1472183"/>
                </a:cxn>
                <a:cxn ang="0">
                  <a:pos x="2215896" y="1472183"/>
                </a:cxn>
                <a:cxn ang="0">
                  <a:pos x="2215896" y="0"/>
                </a:cxn>
                <a:cxn ang="0">
                  <a:pos x="0" y="0"/>
                </a:cxn>
                <a:cxn ang="0">
                  <a:pos x="0" y="1472183"/>
                </a:cxn>
              </a:cxnLst>
              <a:rect l="0" t="0" r="r" b="b"/>
              <a:pathLst>
                <a:path w="2216150" h="1472564">
                  <a:moveTo>
                    <a:pt x="0" y="1472183"/>
                  </a:moveTo>
                  <a:lnTo>
                    <a:pt x="2215896" y="1472183"/>
                  </a:lnTo>
                  <a:lnTo>
                    <a:pt x="2215896" y="0"/>
                  </a:lnTo>
                  <a:lnTo>
                    <a:pt x="0" y="0"/>
                  </a:lnTo>
                  <a:lnTo>
                    <a:pt x="0" y="1472183"/>
                  </a:lnTo>
                  <a:close/>
                </a:path>
              </a:pathLst>
            </a:custGeom>
            <a:noFill/>
            <a:ln w="38100">
              <a:solidFill>
                <a:srgbClr val="73ACF8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177" name="object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878568" y="2409444"/>
              <a:ext cx="2313431" cy="182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object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942575" y="2473451"/>
              <a:ext cx="2249423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object 12"/>
            <p:cNvSpPr>
              <a:spLocks/>
            </p:cNvSpPr>
            <p:nvPr/>
          </p:nvSpPr>
          <p:spPr bwMode="auto">
            <a:xfrm>
              <a:off x="9923525" y="4130802"/>
              <a:ext cx="226885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68474" y="0"/>
                </a:cxn>
              </a:cxnLst>
              <a:rect l="0" t="0" r="r" b="b"/>
              <a:pathLst>
                <a:path w="2268854">
                  <a:moveTo>
                    <a:pt x="0" y="0"/>
                  </a:moveTo>
                  <a:lnTo>
                    <a:pt x="2268474" y="0"/>
                  </a:lnTo>
                </a:path>
              </a:pathLst>
            </a:custGeom>
            <a:noFill/>
            <a:ln w="38100">
              <a:solidFill>
                <a:srgbClr val="73ACF8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180" name="object 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70875" y="3179063"/>
              <a:ext cx="2468879" cy="1612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object 1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34884" y="3243072"/>
              <a:ext cx="2286000" cy="1429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2" name="object 15"/>
            <p:cNvSpPr>
              <a:spLocks/>
            </p:cNvSpPr>
            <p:nvPr/>
          </p:nvSpPr>
          <p:spPr bwMode="auto">
            <a:xfrm>
              <a:off x="7815834" y="3224022"/>
              <a:ext cx="2324100" cy="1468120"/>
            </a:xfrm>
            <a:custGeom>
              <a:avLst/>
              <a:gdLst/>
              <a:ahLst/>
              <a:cxnLst>
                <a:cxn ang="0">
                  <a:pos x="0" y="1467611"/>
                </a:cxn>
                <a:cxn ang="0">
                  <a:pos x="2324100" y="1467611"/>
                </a:cxn>
                <a:cxn ang="0">
                  <a:pos x="2324100" y="0"/>
                </a:cxn>
                <a:cxn ang="0">
                  <a:pos x="0" y="0"/>
                </a:cxn>
                <a:cxn ang="0">
                  <a:pos x="0" y="1467611"/>
                </a:cxn>
              </a:cxnLst>
              <a:rect l="0" t="0" r="r" b="b"/>
              <a:pathLst>
                <a:path w="2324100" h="1468120">
                  <a:moveTo>
                    <a:pt x="0" y="1467611"/>
                  </a:moveTo>
                  <a:lnTo>
                    <a:pt x="2324100" y="1467611"/>
                  </a:lnTo>
                  <a:lnTo>
                    <a:pt x="2324100" y="0"/>
                  </a:lnTo>
                  <a:lnTo>
                    <a:pt x="0" y="0"/>
                  </a:lnTo>
                  <a:lnTo>
                    <a:pt x="0" y="1467611"/>
                  </a:lnTo>
                  <a:close/>
                </a:path>
              </a:pathLst>
            </a:custGeom>
            <a:noFill/>
            <a:ln w="38099">
              <a:solidFill>
                <a:srgbClr val="73ACF8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183" name="object 1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15083" y="5262370"/>
              <a:ext cx="2371344" cy="1595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object 1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0415" y="333756"/>
              <a:ext cx="1694688" cy="2276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5" name="object 1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879091" y="5326378"/>
              <a:ext cx="2188463" cy="145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6" name="object 19"/>
            <p:cNvSpPr>
              <a:spLocks/>
            </p:cNvSpPr>
            <p:nvPr/>
          </p:nvSpPr>
          <p:spPr bwMode="auto">
            <a:xfrm>
              <a:off x="1860041" y="5307328"/>
              <a:ext cx="2226945" cy="1495425"/>
            </a:xfrm>
            <a:custGeom>
              <a:avLst/>
              <a:gdLst/>
              <a:ahLst/>
              <a:cxnLst>
                <a:cxn ang="0">
                  <a:pos x="0" y="1495044"/>
                </a:cxn>
                <a:cxn ang="0">
                  <a:pos x="2226563" y="1495044"/>
                </a:cxn>
                <a:cxn ang="0">
                  <a:pos x="2226563" y="0"/>
                </a:cxn>
                <a:cxn ang="0">
                  <a:pos x="0" y="0"/>
                </a:cxn>
                <a:cxn ang="0">
                  <a:pos x="0" y="1495044"/>
                </a:cxn>
              </a:cxnLst>
              <a:rect l="0" t="0" r="r" b="b"/>
              <a:pathLst>
                <a:path w="2226945" h="1495425">
                  <a:moveTo>
                    <a:pt x="0" y="1495044"/>
                  </a:moveTo>
                  <a:lnTo>
                    <a:pt x="2226563" y="1495044"/>
                  </a:lnTo>
                  <a:lnTo>
                    <a:pt x="2226563" y="0"/>
                  </a:lnTo>
                  <a:lnTo>
                    <a:pt x="0" y="0"/>
                  </a:lnTo>
                  <a:lnTo>
                    <a:pt x="0" y="1495044"/>
                  </a:lnTo>
                  <a:close/>
                </a:path>
              </a:pathLst>
            </a:custGeom>
            <a:noFill/>
            <a:ln w="38100">
              <a:solidFill>
                <a:srgbClr val="73ACF8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125" y="561975"/>
            <a:ext cx="9391650" cy="696913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4400" smtClean="0">
                <a:latin typeface="Candara" pitchFamily="34" charset="0"/>
                <a:ea typeface="Candara" pitchFamily="34" charset="0"/>
                <a:cs typeface="Candara" pitchFamily="34" charset="0"/>
              </a:rPr>
              <a:t>Механизм реализации подпрограммы</a:t>
            </a:r>
          </a:p>
        </p:txBody>
      </p:sp>
      <p:pic>
        <p:nvPicPr>
          <p:cNvPr id="16386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366713"/>
            <a:ext cx="9985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object 4"/>
          <p:cNvGrpSpPr>
            <a:grpSpLocks/>
          </p:cNvGrpSpPr>
          <p:nvPr/>
        </p:nvGrpSpPr>
        <p:grpSpPr bwMode="auto">
          <a:xfrm>
            <a:off x="285750" y="2114550"/>
            <a:ext cx="2230438" cy="1316038"/>
            <a:chOff x="286511" y="2113788"/>
            <a:chExt cx="2230120" cy="1316990"/>
          </a:xfrm>
        </p:grpSpPr>
        <p:sp>
          <p:nvSpPr>
            <p:cNvPr id="16426" name="object 5"/>
            <p:cNvSpPr>
              <a:spLocks/>
            </p:cNvSpPr>
            <p:nvPr/>
          </p:nvSpPr>
          <p:spPr bwMode="auto">
            <a:xfrm>
              <a:off x="294131" y="2121408"/>
              <a:ext cx="2214880" cy="1301750"/>
            </a:xfrm>
            <a:custGeom>
              <a:avLst/>
              <a:gdLst/>
              <a:ahLst/>
              <a:cxnLst>
                <a:cxn ang="0">
                  <a:pos x="1997456" y="0"/>
                </a:cxn>
                <a:cxn ang="0">
                  <a:pos x="216916" y="0"/>
                </a:cxn>
                <a:cxn ang="0">
                  <a:pos x="167179" y="5730"/>
                </a:cxn>
                <a:cxn ang="0">
                  <a:pos x="121521" y="22054"/>
                </a:cxn>
                <a:cxn ang="0">
                  <a:pos x="81246" y="47666"/>
                </a:cxn>
                <a:cxn ang="0">
                  <a:pos x="47654" y="81262"/>
                </a:cxn>
                <a:cxn ang="0">
                  <a:pos x="22047" y="121538"/>
                </a:cxn>
                <a:cxn ang="0">
                  <a:pos x="5728" y="167191"/>
                </a:cxn>
                <a:cxn ang="0">
                  <a:pos x="0" y="216915"/>
                </a:cxn>
                <a:cxn ang="0">
                  <a:pos x="0" y="1084579"/>
                </a:cxn>
                <a:cxn ang="0">
                  <a:pos x="5728" y="1134304"/>
                </a:cxn>
                <a:cxn ang="0">
                  <a:pos x="22047" y="1179957"/>
                </a:cxn>
                <a:cxn ang="0">
                  <a:pos x="47654" y="1220233"/>
                </a:cxn>
                <a:cxn ang="0">
                  <a:pos x="81246" y="1253829"/>
                </a:cxn>
                <a:cxn ang="0">
                  <a:pos x="121521" y="1279441"/>
                </a:cxn>
                <a:cxn ang="0">
                  <a:pos x="167179" y="1295765"/>
                </a:cxn>
                <a:cxn ang="0">
                  <a:pos x="216916" y="1301495"/>
                </a:cxn>
                <a:cxn ang="0">
                  <a:pos x="1997456" y="1301495"/>
                </a:cxn>
                <a:cxn ang="0">
                  <a:pos x="2047180" y="1295765"/>
                </a:cxn>
                <a:cxn ang="0">
                  <a:pos x="2092833" y="1279441"/>
                </a:cxn>
                <a:cxn ang="0">
                  <a:pos x="2133109" y="1253829"/>
                </a:cxn>
                <a:cxn ang="0">
                  <a:pos x="2166705" y="1220233"/>
                </a:cxn>
                <a:cxn ang="0">
                  <a:pos x="2192317" y="1179957"/>
                </a:cxn>
                <a:cxn ang="0">
                  <a:pos x="2208641" y="1134304"/>
                </a:cxn>
                <a:cxn ang="0">
                  <a:pos x="2214372" y="1084579"/>
                </a:cxn>
                <a:cxn ang="0">
                  <a:pos x="2214372" y="216915"/>
                </a:cxn>
                <a:cxn ang="0">
                  <a:pos x="2208641" y="167191"/>
                </a:cxn>
                <a:cxn ang="0">
                  <a:pos x="2192317" y="121538"/>
                </a:cxn>
                <a:cxn ang="0">
                  <a:pos x="2166705" y="81262"/>
                </a:cxn>
                <a:cxn ang="0">
                  <a:pos x="2133109" y="47666"/>
                </a:cxn>
                <a:cxn ang="0">
                  <a:pos x="2092833" y="22054"/>
                </a:cxn>
                <a:cxn ang="0">
                  <a:pos x="2047180" y="5730"/>
                </a:cxn>
                <a:cxn ang="0">
                  <a:pos x="1997456" y="0"/>
                </a:cxn>
              </a:cxnLst>
              <a:rect l="0" t="0" r="r" b="b"/>
              <a:pathLst>
                <a:path w="2214880" h="1301750">
                  <a:moveTo>
                    <a:pt x="1997456" y="0"/>
                  </a:moveTo>
                  <a:lnTo>
                    <a:pt x="216916" y="0"/>
                  </a:lnTo>
                  <a:lnTo>
                    <a:pt x="167179" y="5730"/>
                  </a:lnTo>
                  <a:lnTo>
                    <a:pt x="121521" y="22054"/>
                  </a:lnTo>
                  <a:lnTo>
                    <a:pt x="81246" y="47666"/>
                  </a:lnTo>
                  <a:lnTo>
                    <a:pt x="47654" y="81262"/>
                  </a:lnTo>
                  <a:lnTo>
                    <a:pt x="22047" y="121538"/>
                  </a:lnTo>
                  <a:lnTo>
                    <a:pt x="5728" y="167191"/>
                  </a:lnTo>
                  <a:lnTo>
                    <a:pt x="0" y="216915"/>
                  </a:lnTo>
                  <a:lnTo>
                    <a:pt x="0" y="1084579"/>
                  </a:lnTo>
                  <a:lnTo>
                    <a:pt x="5728" y="1134304"/>
                  </a:lnTo>
                  <a:lnTo>
                    <a:pt x="22047" y="1179957"/>
                  </a:lnTo>
                  <a:lnTo>
                    <a:pt x="47654" y="1220233"/>
                  </a:lnTo>
                  <a:lnTo>
                    <a:pt x="81246" y="1253829"/>
                  </a:lnTo>
                  <a:lnTo>
                    <a:pt x="121521" y="1279441"/>
                  </a:lnTo>
                  <a:lnTo>
                    <a:pt x="167179" y="1295765"/>
                  </a:lnTo>
                  <a:lnTo>
                    <a:pt x="216916" y="1301495"/>
                  </a:lnTo>
                  <a:lnTo>
                    <a:pt x="1997456" y="1301495"/>
                  </a:lnTo>
                  <a:lnTo>
                    <a:pt x="2047180" y="1295765"/>
                  </a:lnTo>
                  <a:lnTo>
                    <a:pt x="2092833" y="1279441"/>
                  </a:lnTo>
                  <a:lnTo>
                    <a:pt x="2133109" y="1253829"/>
                  </a:lnTo>
                  <a:lnTo>
                    <a:pt x="2166705" y="1220233"/>
                  </a:lnTo>
                  <a:lnTo>
                    <a:pt x="2192317" y="1179957"/>
                  </a:lnTo>
                  <a:lnTo>
                    <a:pt x="2208641" y="1134304"/>
                  </a:lnTo>
                  <a:lnTo>
                    <a:pt x="2214372" y="1084579"/>
                  </a:lnTo>
                  <a:lnTo>
                    <a:pt x="2214372" y="216915"/>
                  </a:lnTo>
                  <a:lnTo>
                    <a:pt x="2208641" y="167191"/>
                  </a:lnTo>
                  <a:lnTo>
                    <a:pt x="2192317" y="121538"/>
                  </a:lnTo>
                  <a:lnTo>
                    <a:pt x="2166705" y="81262"/>
                  </a:lnTo>
                  <a:lnTo>
                    <a:pt x="2133109" y="47666"/>
                  </a:lnTo>
                  <a:lnTo>
                    <a:pt x="2092833" y="22054"/>
                  </a:lnTo>
                  <a:lnTo>
                    <a:pt x="2047180" y="5730"/>
                  </a:lnTo>
                  <a:lnTo>
                    <a:pt x="1997456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27" name="object 6"/>
            <p:cNvSpPr>
              <a:spLocks/>
            </p:cNvSpPr>
            <p:nvPr/>
          </p:nvSpPr>
          <p:spPr bwMode="auto">
            <a:xfrm>
              <a:off x="294131" y="2121408"/>
              <a:ext cx="2214880" cy="1301750"/>
            </a:xfrm>
            <a:custGeom>
              <a:avLst/>
              <a:gdLst/>
              <a:ahLst/>
              <a:cxnLst>
                <a:cxn ang="0">
                  <a:pos x="0" y="216915"/>
                </a:cxn>
                <a:cxn ang="0">
                  <a:pos x="5728" y="167191"/>
                </a:cxn>
                <a:cxn ang="0">
                  <a:pos x="22047" y="121538"/>
                </a:cxn>
                <a:cxn ang="0">
                  <a:pos x="47654" y="81262"/>
                </a:cxn>
                <a:cxn ang="0">
                  <a:pos x="81246" y="47666"/>
                </a:cxn>
                <a:cxn ang="0">
                  <a:pos x="121521" y="22054"/>
                </a:cxn>
                <a:cxn ang="0">
                  <a:pos x="167179" y="5730"/>
                </a:cxn>
                <a:cxn ang="0">
                  <a:pos x="216916" y="0"/>
                </a:cxn>
                <a:cxn ang="0">
                  <a:pos x="1997456" y="0"/>
                </a:cxn>
                <a:cxn ang="0">
                  <a:pos x="2047180" y="5730"/>
                </a:cxn>
                <a:cxn ang="0">
                  <a:pos x="2092833" y="22054"/>
                </a:cxn>
                <a:cxn ang="0">
                  <a:pos x="2133109" y="47666"/>
                </a:cxn>
                <a:cxn ang="0">
                  <a:pos x="2166705" y="81262"/>
                </a:cxn>
                <a:cxn ang="0">
                  <a:pos x="2192317" y="121538"/>
                </a:cxn>
                <a:cxn ang="0">
                  <a:pos x="2208641" y="167191"/>
                </a:cxn>
                <a:cxn ang="0">
                  <a:pos x="2214372" y="216915"/>
                </a:cxn>
                <a:cxn ang="0">
                  <a:pos x="2214372" y="1084579"/>
                </a:cxn>
                <a:cxn ang="0">
                  <a:pos x="2208641" y="1134304"/>
                </a:cxn>
                <a:cxn ang="0">
                  <a:pos x="2192317" y="1179957"/>
                </a:cxn>
                <a:cxn ang="0">
                  <a:pos x="2166705" y="1220233"/>
                </a:cxn>
                <a:cxn ang="0">
                  <a:pos x="2133109" y="1253829"/>
                </a:cxn>
                <a:cxn ang="0">
                  <a:pos x="2092833" y="1279441"/>
                </a:cxn>
                <a:cxn ang="0">
                  <a:pos x="2047180" y="1295765"/>
                </a:cxn>
                <a:cxn ang="0">
                  <a:pos x="1997456" y="1301495"/>
                </a:cxn>
                <a:cxn ang="0">
                  <a:pos x="216916" y="1301495"/>
                </a:cxn>
                <a:cxn ang="0">
                  <a:pos x="167179" y="1295765"/>
                </a:cxn>
                <a:cxn ang="0">
                  <a:pos x="121521" y="1279441"/>
                </a:cxn>
                <a:cxn ang="0">
                  <a:pos x="81246" y="1253829"/>
                </a:cxn>
                <a:cxn ang="0">
                  <a:pos x="47654" y="1220233"/>
                </a:cxn>
                <a:cxn ang="0">
                  <a:pos x="22047" y="1179957"/>
                </a:cxn>
                <a:cxn ang="0">
                  <a:pos x="5728" y="1134304"/>
                </a:cxn>
                <a:cxn ang="0">
                  <a:pos x="0" y="1084579"/>
                </a:cxn>
                <a:cxn ang="0">
                  <a:pos x="0" y="216915"/>
                </a:cxn>
              </a:cxnLst>
              <a:rect l="0" t="0" r="r" b="b"/>
              <a:pathLst>
                <a:path w="2214880" h="1301750">
                  <a:moveTo>
                    <a:pt x="0" y="216915"/>
                  </a:moveTo>
                  <a:lnTo>
                    <a:pt x="5728" y="167191"/>
                  </a:lnTo>
                  <a:lnTo>
                    <a:pt x="22047" y="121538"/>
                  </a:lnTo>
                  <a:lnTo>
                    <a:pt x="47654" y="81262"/>
                  </a:lnTo>
                  <a:lnTo>
                    <a:pt x="81246" y="47666"/>
                  </a:lnTo>
                  <a:lnTo>
                    <a:pt x="121521" y="22054"/>
                  </a:lnTo>
                  <a:lnTo>
                    <a:pt x="167179" y="5730"/>
                  </a:lnTo>
                  <a:lnTo>
                    <a:pt x="216916" y="0"/>
                  </a:lnTo>
                  <a:lnTo>
                    <a:pt x="1997456" y="0"/>
                  </a:lnTo>
                  <a:lnTo>
                    <a:pt x="2047180" y="5730"/>
                  </a:lnTo>
                  <a:lnTo>
                    <a:pt x="2092833" y="22054"/>
                  </a:lnTo>
                  <a:lnTo>
                    <a:pt x="2133109" y="47666"/>
                  </a:lnTo>
                  <a:lnTo>
                    <a:pt x="2166705" y="81262"/>
                  </a:lnTo>
                  <a:lnTo>
                    <a:pt x="2192317" y="121538"/>
                  </a:lnTo>
                  <a:lnTo>
                    <a:pt x="2208641" y="167191"/>
                  </a:lnTo>
                  <a:lnTo>
                    <a:pt x="2214372" y="216915"/>
                  </a:lnTo>
                  <a:lnTo>
                    <a:pt x="2214372" y="1084579"/>
                  </a:lnTo>
                  <a:lnTo>
                    <a:pt x="2208641" y="1134304"/>
                  </a:lnTo>
                  <a:lnTo>
                    <a:pt x="2192317" y="1179957"/>
                  </a:lnTo>
                  <a:lnTo>
                    <a:pt x="2166705" y="1220233"/>
                  </a:lnTo>
                  <a:lnTo>
                    <a:pt x="2133109" y="1253829"/>
                  </a:lnTo>
                  <a:lnTo>
                    <a:pt x="2092833" y="1279441"/>
                  </a:lnTo>
                  <a:lnTo>
                    <a:pt x="2047180" y="1295765"/>
                  </a:lnTo>
                  <a:lnTo>
                    <a:pt x="1997456" y="1301495"/>
                  </a:lnTo>
                  <a:lnTo>
                    <a:pt x="216916" y="1301495"/>
                  </a:lnTo>
                  <a:lnTo>
                    <a:pt x="167179" y="1295765"/>
                  </a:lnTo>
                  <a:lnTo>
                    <a:pt x="121521" y="1279441"/>
                  </a:lnTo>
                  <a:lnTo>
                    <a:pt x="81246" y="1253829"/>
                  </a:lnTo>
                  <a:lnTo>
                    <a:pt x="47654" y="1220233"/>
                  </a:lnTo>
                  <a:lnTo>
                    <a:pt x="22047" y="1179957"/>
                  </a:lnTo>
                  <a:lnTo>
                    <a:pt x="5728" y="1134304"/>
                  </a:lnTo>
                  <a:lnTo>
                    <a:pt x="0" y="1084579"/>
                  </a:lnTo>
                  <a:lnTo>
                    <a:pt x="0" y="216915"/>
                  </a:lnTo>
                  <a:close/>
                </a:path>
              </a:pathLst>
            </a:custGeom>
            <a:noFill/>
            <a:ln w="15240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0850" y="2135188"/>
            <a:ext cx="1900238" cy="12604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98425" algn="ctr">
              <a:spcBef>
                <a:spcPts val="100"/>
              </a:spcBef>
            </a:pPr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Уполномоченный орган местного  самоуправления формирует и</a:t>
            </a:r>
            <a:endParaRPr lang="ru-RU" sz="900">
              <a:latin typeface="Candara" pitchFamily="34" charset="0"/>
            </a:endParaRPr>
          </a:p>
          <a:p>
            <a:pPr marL="98425" algn="ctr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утверждает список молодых семей –</a:t>
            </a:r>
            <a:endParaRPr lang="ru-RU" sz="900">
              <a:latin typeface="Candara" pitchFamily="34" charset="0"/>
            </a:endParaRPr>
          </a:p>
          <a:p>
            <a:pPr marL="98425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участников подпрограммы,  изъявивших желание получить</a:t>
            </a:r>
            <a:endParaRPr lang="ru-RU" sz="900">
              <a:latin typeface="Candara" pitchFamily="34" charset="0"/>
            </a:endParaRPr>
          </a:p>
          <a:p>
            <a:pPr marL="98425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социальную выплату в планируемом  году и представляет этот список в  Министерство жилищной политики</a:t>
            </a:r>
            <a:endParaRPr lang="ru-RU" sz="900">
              <a:latin typeface="Candara" pitchFamily="34" charset="0"/>
            </a:endParaRPr>
          </a:p>
          <a:p>
            <a:pPr marL="98425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Московской области</a:t>
            </a:r>
            <a:endParaRPr lang="ru-RU" sz="900">
              <a:latin typeface="Candara" pitchFamily="34" charset="0"/>
            </a:endParaRPr>
          </a:p>
        </p:txBody>
      </p:sp>
      <p:grpSp>
        <p:nvGrpSpPr>
          <p:cNvPr id="16389" name="object 8"/>
          <p:cNvGrpSpPr>
            <a:grpSpLocks/>
          </p:cNvGrpSpPr>
          <p:nvPr/>
        </p:nvGrpSpPr>
        <p:grpSpPr bwMode="auto">
          <a:xfrm>
            <a:off x="2322513" y="4097338"/>
            <a:ext cx="2292350" cy="1797050"/>
            <a:chOff x="2322576" y="4098035"/>
            <a:chExt cx="2292350" cy="1797050"/>
          </a:xfrm>
        </p:grpSpPr>
        <p:sp>
          <p:nvSpPr>
            <p:cNvPr id="16424" name="object 9"/>
            <p:cNvSpPr>
              <a:spLocks/>
            </p:cNvSpPr>
            <p:nvPr/>
          </p:nvSpPr>
          <p:spPr bwMode="auto">
            <a:xfrm>
              <a:off x="2330196" y="4105655"/>
              <a:ext cx="2277110" cy="1781810"/>
            </a:xfrm>
            <a:custGeom>
              <a:avLst/>
              <a:gdLst/>
              <a:ahLst/>
              <a:cxnLst>
                <a:cxn ang="0">
                  <a:pos x="1979930" y="0"/>
                </a:cxn>
                <a:cxn ang="0">
                  <a:pos x="296926" y="0"/>
                </a:cxn>
                <a:cxn ang="0">
                  <a:pos x="248770" y="3887"/>
                </a:cxn>
                <a:cxn ang="0">
                  <a:pos x="203086" y="15140"/>
                </a:cxn>
                <a:cxn ang="0">
                  <a:pos x="160484" y="33148"/>
                </a:cxn>
                <a:cxn ang="0">
                  <a:pos x="121578" y="57298"/>
                </a:cxn>
                <a:cxn ang="0">
                  <a:pos x="86979" y="86979"/>
                </a:cxn>
                <a:cxn ang="0">
                  <a:pos x="57298" y="121578"/>
                </a:cxn>
                <a:cxn ang="0">
                  <a:pos x="33148" y="160484"/>
                </a:cxn>
                <a:cxn ang="0">
                  <a:pos x="15140" y="203086"/>
                </a:cxn>
                <a:cxn ang="0">
                  <a:pos x="3887" y="248770"/>
                </a:cxn>
                <a:cxn ang="0">
                  <a:pos x="0" y="296926"/>
                </a:cxn>
                <a:cxn ang="0">
                  <a:pos x="0" y="1484617"/>
                </a:cxn>
                <a:cxn ang="0">
                  <a:pos x="3887" y="1532782"/>
                </a:cxn>
                <a:cxn ang="0">
                  <a:pos x="15140" y="1578473"/>
                </a:cxn>
                <a:cxn ang="0">
                  <a:pos x="33148" y="1621077"/>
                </a:cxn>
                <a:cxn ang="0">
                  <a:pos x="57298" y="1659985"/>
                </a:cxn>
                <a:cxn ang="0">
                  <a:pos x="86979" y="1694584"/>
                </a:cxn>
                <a:cxn ang="0">
                  <a:pos x="121578" y="1724264"/>
                </a:cxn>
                <a:cxn ang="0">
                  <a:pos x="160484" y="1748412"/>
                </a:cxn>
                <a:cxn ang="0">
                  <a:pos x="203086" y="1766417"/>
                </a:cxn>
                <a:cxn ang="0">
                  <a:pos x="248770" y="1777669"/>
                </a:cxn>
                <a:cxn ang="0">
                  <a:pos x="296926" y="1781556"/>
                </a:cxn>
                <a:cxn ang="0">
                  <a:pos x="1979930" y="1781556"/>
                </a:cxn>
                <a:cxn ang="0">
                  <a:pos x="2028085" y="1777669"/>
                </a:cxn>
                <a:cxn ang="0">
                  <a:pos x="2073769" y="1766417"/>
                </a:cxn>
                <a:cxn ang="0">
                  <a:pos x="2116371" y="1748412"/>
                </a:cxn>
                <a:cxn ang="0">
                  <a:pos x="2155277" y="1724264"/>
                </a:cxn>
                <a:cxn ang="0">
                  <a:pos x="2189876" y="1694584"/>
                </a:cxn>
                <a:cxn ang="0">
                  <a:pos x="2219557" y="1659985"/>
                </a:cxn>
                <a:cxn ang="0">
                  <a:pos x="2243707" y="1621077"/>
                </a:cxn>
                <a:cxn ang="0">
                  <a:pos x="2261715" y="1578473"/>
                </a:cxn>
                <a:cxn ang="0">
                  <a:pos x="2272968" y="1532782"/>
                </a:cxn>
                <a:cxn ang="0">
                  <a:pos x="2276856" y="1484617"/>
                </a:cxn>
                <a:cxn ang="0">
                  <a:pos x="2276856" y="296926"/>
                </a:cxn>
                <a:cxn ang="0">
                  <a:pos x="2272968" y="248770"/>
                </a:cxn>
                <a:cxn ang="0">
                  <a:pos x="2261715" y="203086"/>
                </a:cxn>
                <a:cxn ang="0">
                  <a:pos x="2243707" y="160484"/>
                </a:cxn>
                <a:cxn ang="0">
                  <a:pos x="2219557" y="121578"/>
                </a:cxn>
                <a:cxn ang="0">
                  <a:pos x="2189876" y="86979"/>
                </a:cxn>
                <a:cxn ang="0">
                  <a:pos x="2155277" y="57298"/>
                </a:cxn>
                <a:cxn ang="0">
                  <a:pos x="2116371" y="33148"/>
                </a:cxn>
                <a:cxn ang="0">
                  <a:pos x="2073769" y="15140"/>
                </a:cxn>
                <a:cxn ang="0">
                  <a:pos x="2028085" y="3887"/>
                </a:cxn>
                <a:cxn ang="0">
                  <a:pos x="1979930" y="0"/>
                </a:cxn>
              </a:cxnLst>
              <a:rect l="0" t="0" r="r" b="b"/>
              <a:pathLst>
                <a:path w="2277110" h="1781810">
                  <a:moveTo>
                    <a:pt x="1979930" y="0"/>
                  </a:moveTo>
                  <a:lnTo>
                    <a:pt x="296926" y="0"/>
                  </a:lnTo>
                  <a:lnTo>
                    <a:pt x="248770" y="3887"/>
                  </a:lnTo>
                  <a:lnTo>
                    <a:pt x="203086" y="15140"/>
                  </a:lnTo>
                  <a:lnTo>
                    <a:pt x="160484" y="33148"/>
                  </a:lnTo>
                  <a:lnTo>
                    <a:pt x="121578" y="57298"/>
                  </a:lnTo>
                  <a:lnTo>
                    <a:pt x="86979" y="86979"/>
                  </a:lnTo>
                  <a:lnTo>
                    <a:pt x="57298" y="121578"/>
                  </a:lnTo>
                  <a:lnTo>
                    <a:pt x="33148" y="160484"/>
                  </a:lnTo>
                  <a:lnTo>
                    <a:pt x="15140" y="203086"/>
                  </a:lnTo>
                  <a:lnTo>
                    <a:pt x="3887" y="248770"/>
                  </a:lnTo>
                  <a:lnTo>
                    <a:pt x="0" y="296926"/>
                  </a:lnTo>
                  <a:lnTo>
                    <a:pt x="0" y="1484617"/>
                  </a:lnTo>
                  <a:lnTo>
                    <a:pt x="3887" y="1532782"/>
                  </a:lnTo>
                  <a:lnTo>
                    <a:pt x="15140" y="1578473"/>
                  </a:lnTo>
                  <a:lnTo>
                    <a:pt x="33148" y="1621077"/>
                  </a:lnTo>
                  <a:lnTo>
                    <a:pt x="57298" y="1659985"/>
                  </a:lnTo>
                  <a:lnTo>
                    <a:pt x="86979" y="1694584"/>
                  </a:lnTo>
                  <a:lnTo>
                    <a:pt x="121578" y="1724264"/>
                  </a:lnTo>
                  <a:lnTo>
                    <a:pt x="160484" y="1748412"/>
                  </a:lnTo>
                  <a:lnTo>
                    <a:pt x="203086" y="1766417"/>
                  </a:lnTo>
                  <a:lnTo>
                    <a:pt x="248770" y="1777669"/>
                  </a:lnTo>
                  <a:lnTo>
                    <a:pt x="296926" y="1781556"/>
                  </a:lnTo>
                  <a:lnTo>
                    <a:pt x="1979930" y="1781556"/>
                  </a:lnTo>
                  <a:lnTo>
                    <a:pt x="2028085" y="1777669"/>
                  </a:lnTo>
                  <a:lnTo>
                    <a:pt x="2073769" y="1766417"/>
                  </a:lnTo>
                  <a:lnTo>
                    <a:pt x="2116371" y="1748412"/>
                  </a:lnTo>
                  <a:lnTo>
                    <a:pt x="2155277" y="1724264"/>
                  </a:lnTo>
                  <a:lnTo>
                    <a:pt x="2189876" y="1694584"/>
                  </a:lnTo>
                  <a:lnTo>
                    <a:pt x="2219557" y="1659985"/>
                  </a:lnTo>
                  <a:lnTo>
                    <a:pt x="2243707" y="1621077"/>
                  </a:lnTo>
                  <a:lnTo>
                    <a:pt x="2261715" y="1578473"/>
                  </a:lnTo>
                  <a:lnTo>
                    <a:pt x="2272968" y="1532782"/>
                  </a:lnTo>
                  <a:lnTo>
                    <a:pt x="2276856" y="1484617"/>
                  </a:lnTo>
                  <a:lnTo>
                    <a:pt x="2276856" y="296926"/>
                  </a:lnTo>
                  <a:lnTo>
                    <a:pt x="2272968" y="248770"/>
                  </a:lnTo>
                  <a:lnTo>
                    <a:pt x="2261715" y="203086"/>
                  </a:lnTo>
                  <a:lnTo>
                    <a:pt x="2243707" y="160484"/>
                  </a:lnTo>
                  <a:lnTo>
                    <a:pt x="2219557" y="121578"/>
                  </a:lnTo>
                  <a:lnTo>
                    <a:pt x="2189876" y="86979"/>
                  </a:lnTo>
                  <a:lnTo>
                    <a:pt x="2155277" y="57298"/>
                  </a:lnTo>
                  <a:lnTo>
                    <a:pt x="2116371" y="33148"/>
                  </a:lnTo>
                  <a:lnTo>
                    <a:pt x="2073769" y="15140"/>
                  </a:lnTo>
                  <a:lnTo>
                    <a:pt x="2028085" y="3887"/>
                  </a:lnTo>
                  <a:lnTo>
                    <a:pt x="1979930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25" name="object 10"/>
            <p:cNvSpPr>
              <a:spLocks/>
            </p:cNvSpPr>
            <p:nvPr/>
          </p:nvSpPr>
          <p:spPr bwMode="auto">
            <a:xfrm>
              <a:off x="2330196" y="4105655"/>
              <a:ext cx="2277110" cy="1781810"/>
            </a:xfrm>
            <a:custGeom>
              <a:avLst/>
              <a:gdLst/>
              <a:ahLst/>
              <a:cxnLst>
                <a:cxn ang="0">
                  <a:pos x="0" y="296926"/>
                </a:cxn>
                <a:cxn ang="0">
                  <a:pos x="3887" y="248770"/>
                </a:cxn>
                <a:cxn ang="0">
                  <a:pos x="15140" y="203086"/>
                </a:cxn>
                <a:cxn ang="0">
                  <a:pos x="33148" y="160484"/>
                </a:cxn>
                <a:cxn ang="0">
                  <a:pos x="57298" y="121578"/>
                </a:cxn>
                <a:cxn ang="0">
                  <a:pos x="86979" y="86979"/>
                </a:cxn>
                <a:cxn ang="0">
                  <a:pos x="121578" y="57298"/>
                </a:cxn>
                <a:cxn ang="0">
                  <a:pos x="160484" y="33148"/>
                </a:cxn>
                <a:cxn ang="0">
                  <a:pos x="203086" y="15140"/>
                </a:cxn>
                <a:cxn ang="0">
                  <a:pos x="248770" y="3887"/>
                </a:cxn>
                <a:cxn ang="0">
                  <a:pos x="296926" y="0"/>
                </a:cxn>
                <a:cxn ang="0">
                  <a:pos x="1979930" y="0"/>
                </a:cxn>
                <a:cxn ang="0">
                  <a:pos x="2028085" y="3887"/>
                </a:cxn>
                <a:cxn ang="0">
                  <a:pos x="2073769" y="15140"/>
                </a:cxn>
                <a:cxn ang="0">
                  <a:pos x="2116371" y="33148"/>
                </a:cxn>
                <a:cxn ang="0">
                  <a:pos x="2155277" y="57298"/>
                </a:cxn>
                <a:cxn ang="0">
                  <a:pos x="2189876" y="86979"/>
                </a:cxn>
                <a:cxn ang="0">
                  <a:pos x="2219557" y="121578"/>
                </a:cxn>
                <a:cxn ang="0">
                  <a:pos x="2243707" y="160484"/>
                </a:cxn>
                <a:cxn ang="0">
                  <a:pos x="2261715" y="203086"/>
                </a:cxn>
                <a:cxn ang="0">
                  <a:pos x="2272968" y="248770"/>
                </a:cxn>
                <a:cxn ang="0">
                  <a:pos x="2276856" y="296926"/>
                </a:cxn>
                <a:cxn ang="0">
                  <a:pos x="2276856" y="1484617"/>
                </a:cxn>
                <a:cxn ang="0">
                  <a:pos x="2272968" y="1532782"/>
                </a:cxn>
                <a:cxn ang="0">
                  <a:pos x="2261715" y="1578473"/>
                </a:cxn>
                <a:cxn ang="0">
                  <a:pos x="2243707" y="1621077"/>
                </a:cxn>
                <a:cxn ang="0">
                  <a:pos x="2219557" y="1659985"/>
                </a:cxn>
                <a:cxn ang="0">
                  <a:pos x="2189876" y="1694584"/>
                </a:cxn>
                <a:cxn ang="0">
                  <a:pos x="2155277" y="1724264"/>
                </a:cxn>
                <a:cxn ang="0">
                  <a:pos x="2116371" y="1748412"/>
                </a:cxn>
                <a:cxn ang="0">
                  <a:pos x="2073769" y="1766417"/>
                </a:cxn>
                <a:cxn ang="0">
                  <a:pos x="2028085" y="1777669"/>
                </a:cxn>
                <a:cxn ang="0">
                  <a:pos x="1979930" y="1781556"/>
                </a:cxn>
                <a:cxn ang="0">
                  <a:pos x="296926" y="1781556"/>
                </a:cxn>
                <a:cxn ang="0">
                  <a:pos x="248770" y="1777669"/>
                </a:cxn>
                <a:cxn ang="0">
                  <a:pos x="203086" y="1766417"/>
                </a:cxn>
                <a:cxn ang="0">
                  <a:pos x="160484" y="1748412"/>
                </a:cxn>
                <a:cxn ang="0">
                  <a:pos x="121578" y="1724264"/>
                </a:cxn>
                <a:cxn ang="0">
                  <a:pos x="86979" y="1694584"/>
                </a:cxn>
                <a:cxn ang="0">
                  <a:pos x="57298" y="1659985"/>
                </a:cxn>
                <a:cxn ang="0">
                  <a:pos x="33148" y="1621077"/>
                </a:cxn>
                <a:cxn ang="0">
                  <a:pos x="15140" y="1578473"/>
                </a:cxn>
                <a:cxn ang="0">
                  <a:pos x="3887" y="1532782"/>
                </a:cxn>
                <a:cxn ang="0">
                  <a:pos x="0" y="1484617"/>
                </a:cxn>
                <a:cxn ang="0">
                  <a:pos x="0" y="296926"/>
                </a:cxn>
              </a:cxnLst>
              <a:rect l="0" t="0" r="r" b="b"/>
              <a:pathLst>
                <a:path w="2277110" h="1781810">
                  <a:moveTo>
                    <a:pt x="0" y="296926"/>
                  </a:moveTo>
                  <a:lnTo>
                    <a:pt x="3887" y="248770"/>
                  </a:lnTo>
                  <a:lnTo>
                    <a:pt x="15140" y="203086"/>
                  </a:lnTo>
                  <a:lnTo>
                    <a:pt x="33148" y="160484"/>
                  </a:lnTo>
                  <a:lnTo>
                    <a:pt x="57298" y="121578"/>
                  </a:lnTo>
                  <a:lnTo>
                    <a:pt x="86979" y="86979"/>
                  </a:lnTo>
                  <a:lnTo>
                    <a:pt x="121578" y="57298"/>
                  </a:lnTo>
                  <a:lnTo>
                    <a:pt x="160484" y="33148"/>
                  </a:lnTo>
                  <a:lnTo>
                    <a:pt x="203086" y="15140"/>
                  </a:lnTo>
                  <a:lnTo>
                    <a:pt x="248770" y="3887"/>
                  </a:lnTo>
                  <a:lnTo>
                    <a:pt x="296926" y="0"/>
                  </a:lnTo>
                  <a:lnTo>
                    <a:pt x="1979930" y="0"/>
                  </a:lnTo>
                  <a:lnTo>
                    <a:pt x="2028085" y="3887"/>
                  </a:lnTo>
                  <a:lnTo>
                    <a:pt x="2073769" y="15140"/>
                  </a:lnTo>
                  <a:lnTo>
                    <a:pt x="2116371" y="33148"/>
                  </a:lnTo>
                  <a:lnTo>
                    <a:pt x="2155277" y="57298"/>
                  </a:lnTo>
                  <a:lnTo>
                    <a:pt x="2189876" y="86979"/>
                  </a:lnTo>
                  <a:lnTo>
                    <a:pt x="2219557" y="121578"/>
                  </a:lnTo>
                  <a:lnTo>
                    <a:pt x="2243707" y="160484"/>
                  </a:lnTo>
                  <a:lnTo>
                    <a:pt x="2261715" y="203086"/>
                  </a:lnTo>
                  <a:lnTo>
                    <a:pt x="2272968" y="248770"/>
                  </a:lnTo>
                  <a:lnTo>
                    <a:pt x="2276856" y="296926"/>
                  </a:lnTo>
                  <a:lnTo>
                    <a:pt x="2276856" y="1484617"/>
                  </a:lnTo>
                  <a:lnTo>
                    <a:pt x="2272968" y="1532782"/>
                  </a:lnTo>
                  <a:lnTo>
                    <a:pt x="2261715" y="1578473"/>
                  </a:lnTo>
                  <a:lnTo>
                    <a:pt x="2243707" y="1621077"/>
                  </a:lnTo>
                  <a:lnTo>
                    <a:pt x="2219557" y="1659985"/>
                  </a:lnTo>
                  <a:lnTo>
                    <a:pt x="2189876" y="1694584"/>
                  </a:lnTo>
                  <a:lnTo>
                    <a:pt x="2155277" y="1724264"/>
                  </a:lnTo>
                  <a:lnTo>
                    <a:pt x="2116371" y="1748412"/>
                  </a:lnTo>
                  <a:lnTo>
                    <a:pt x="2073769" y="1766417"/>
                  </a:lnTo>
                  <a:lnTo>
                    <a:pt x="2028085" y="1777669"/>
                  </a:lnTo>
                  <a:lnTo>
                    <a:pt x="1979930" y="1781556"/>
                  </a:lnTo>
                  <a:lnTo>
                    <a:pt x="296926" y="1781556"/>
                  </a:lnTo>
                  <a:lnTo>
                    <a:pt x="248770" y="1777669"/>
                  </a:lnTo>
                  <a:lnTo>
                    <a:pt x="203086" y="1766417"/>
                  </a:lnTo>
                  <a:lnTo>
                    <a:pt x="160484" y="1748412"/>
                  </a:lnTo>
                  <a:lnTo>
                    <a:pt x="121578" y="1724264"/>
                  </a:lnTo>
                  <a:lnTo>
                    <a:pt x="86979" y="1694584"/>
                  </a:lnTo>
                  <a:lnTo>
                    <a:pt x="57298" y="1659985"/>
                  </a:lnTo>
                  <a:lnTo>
                    <a:pt x="33148" y="1621077"/>
                  </a:lnTo>
                  <a:lnTo>
                    <a:pt x="15140" y="1578473"/>
                  </a:lnTo>
                  <a:lnTo>
                    <a:pt x="3887" y="1532782"/>
                  </a:lnTo>
                  <a:lnTo>
                    <a:pt x="0" y="1484617"/>
                  </a:lnTo>
                  <a:lnTo>
                    <a:pt x="0" y="296926"/>
                  </a:lnTo>
                  <a:close/>
                </a:path>
              </a:pathLst>
            </a:custGeom>
            <a:noFill/>
            <a:ln w="15240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17775" y="4154488"/>
            <a:ext cx="1900238" cy="16716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71450" algn="ctr">
              <a:spcBef>
                <a:spcPts val="100"/>
              </a:spcBef>
            </a:pPr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На основании представленных  списков и с учетом средств</a:t>
            </a:r>
            <a:endParaRPr lang="ru-RU" sz="900">
              <a:latin typeface="Candara" pitchFamily="34" charset="0"/>
            </a:endParaRPr>
          </a:p>
          <a:p>
            <a:pPr marL="171450" algn="ctr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федерального бюджета, бюджета  Московской области и местных</a:t>
            </a:r>
            <a:endParaRPr lang="ru-RU" sz="900">
              <a:latin typeface="Candara" pitchFamily="34" charset="0"/>
            </a:endParaRPr>
          </a:p>
          <a:p>
            <a:pPr marL="171450" algn="ctr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бюджетов муниципальных</a:t>
            </a:r>
            <a:endParaRPr lang="ru-RU" sz="900">
              <a:latin typeface="Candara" pitchFamily="34" charset="0"/>
            </a:endParaRPr>
          </a:p>
          <a:p>
            <a:pPr marL="171450" algn="ctr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образований Московской области,  Министерство жилищной политики  Московской области формирует и  утверждает список молодых семей –  претендентов на получение</a:t>
            </a:r>
            <a:endParaRPr lang="ru-RU" sz="900">
              <a:latin typeface="Candara" pitchFamily="34" charset="0"/>
            </a:endParaRPr>
          </a:p>
          <a:p>
            <a:pPr marL="171450" algn="ctr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социальных выплат в планируемом  году</a:t>
            </a:r>
            <a:endParaRPr lang="ru-RU" sz="900">
              <a:latin typeface="Candara" pitchFamily="34" charset="0"/>
            </a:endParaRPr>
          </a:p>
        </p:txBody>
      </p:sp>
      <p:grpSp>
        <p:nvGrpSpPr>
          <p:cNvPr id="16391" name="object 12"/>
          <p:cNvGrpSpPr>
            <a:grpSpLocks/>
          </p:cNvGrpSpPr>
          <p:nvPr/>
        </p:nvGrpSpPr>
        <p:grpSpPr bwMode="auto">
          <a:xfrm>
            <a:off x="4476750" y="2181225"/>
            <a:ext cx="1835150" cy="1471613"/>
            <a:chOff x="4477511" y="2180844"/>
            <a:chExt cx="1835150" cy="1472565"/>
          </a:xfrm>
        </p:grpSpPr>
        <p:sp>
          <p:nvSpPr>
            <p:cNvPr id="16422" name="object 13"/>
            <p:cNvSpPr>
              <a:spLocks/>
            </p:cNvSpPr>
            <p:nvPr/>
          </p:nvSpPr>
          <p:spPr bwMode="auto">
            <a:xfrm>
              <a:off x="4485131" y="2188464"/>
              <a:ext cx="1819910" cy="1457325"/>
            </a:xfrm>
            <a:custGeom>
              <a:avLst/>
              <a:gdLst/>
              <a:ahLst/>
              <a:cxnLst>
                <a:cxn ang="0">
                  <a:pos x="1576831" y="0"/>
                </a:cxn>
                <a:cxn ang="0">
                  <a:pos x="242823" y="0"/>
                </a:cxn>
                <a:cxn ang="0">
                  <a:pos x="193885" y="4933"/>
                </a:cxn>
                <a:cxn ang="0">
                  <a:pos x="148304" y="19081"/>
                </a:cxn>
                <a:cxn ang="0">
                  <a:pos x="107057" y="41469"/>
                </a:cxn>
                <a:cxn ang="0">
                  <a:pos x="71119" y="71120"/>
                </a:cxn>
                <a:cxn ang="0">
                  <a:pos x="41469" y="107057"/>
                </a:cxn>
                <a:cxn ang="0">
                  <a:pos x="19081" y="148304"/>
                </a:cxn>
                <a:cxn ang="0">
                  <a:pos x="4933" y="193885"/>
                </a:cxn>
                <a:cxn ang="0">
                  <a:pos x="0" y="242824"/>
                </a:cxn>
                <a:cxn ang="0">
                  <a:pos x="0" y="1214120"/>
                </a:cxn>
                <a:cxn ang="0">
                  <a:pos x="4933" y="1263058"/>
                </a:cxn>
                <a:cxn ang="0">
                  <a:pos x="19081" y="1308639"/>
                </a:cxn>
                <a:cxn ang="0">
                  <a:pos x="41469" y="1349886"/>
                </a:cxn>
                <a:cxn ang="0">
                  <a:pos x="71119" y="1385824"/>
                </a:cxn>
                <a:cxn ang="0">
                  <a:pos x="107057" y="1415474"/>
                </a:cxn>
                <a:cxn ang="0">
                  <a:pos x="148304" y="1437862"/>
                </a:cxn>
                <a:cxn ang="0">
                  <a:pos x="193885" y="1452010"/>
                </a:cxn>
                <a:cxn ang="0">
                  <a:pos x="242823" y="1456944"/>
                </a:cxn>
                <a:cxn ang="0">
                  <a:pos x="1576831" y="1456944"/>
                </a:cxn>
                <a:cxn ang="0">
                  <a:pos x="1625770" y="1452010"/>
                </a:cxn>
                <a:cxn ang="0">
                  <a:pos x="1671351" y="1437862"/>
                </a:cxn>
                <a:cxn ang="0">
                  <a:pos x="1712598" y="1415474"/>
                </a:cxn>
                <a:cxn ang="0">
                  <a:pos x="1748536" y="1385824"/>
                </a:cxn>
                <a:cxn ang="0">
                  <a:pos x="1778186" y="1349886"/>
                </a:cxn>
                <a:cxn ang="0">
                  <a:pos x="1800574" y="1308639"/>
                </a:cxn>
                <a:cxn ang="0">
                  <a:pos x="1814722" y="1263058"/>
                </a:cxn>
                <a:cxn ang="0">
                  <a:pos x="1819655" y="1214120"/>
                </a:cxn>
                <a:cxn ang="0">
                  <a:pos x="1819655" y="242824"/>
                </a:cxn>
                <a:cxn ang="0">
                  <a:pos x="1814722" y="193885"/>
                </a:cxn>
                <a:cxn ang="0">
                  <a:pos x="1800574" y="148304"/>
                </a:cxn>
                <a:cxn ang="0">
                  <a:pos x="1778186" y="107057"/>
                </a:cxn>
                <a:cxn ang="0">
                  <a:pos x="1748535" y="71119"/>
                </a:cxn>
                <a:cxn ang="0">
                  <a:pos x="1712598" y="41469"/>
                </a:cxn>
                <a:cxn ang="0">
                  <a:pos x="1671351" y="19081"/>
                </a:cxn>
                <a:cxn ang="0">
                  <a:pos x="1625770" y="4933"/>
                </a:cxn>
                <a:cxn ang="0">
                  <a:pos x="1576831" y="0"/>
                </a:cxn>
              </a:cxnLst>
              <a:rect l="0" t="0" r="r" b="b"/>
              <a:pathLst>
                <a:path w="1819910" h="1457325">
                  <a:moveTo>
                    <a:pt x="1576831" y="0"/>
                  </a:moveTo>
                  <a:lnTo>
                    <a:pt x="242823" y="0"/>
                  </a:lnTo>
                  <a:lnTo>
                    <a:pt x="193885" y="4933"/>
                  </a:lnTo>
                  <a:lnTo>
                    <a:pt x="148304" y="19081"/>
                  </a:lnTo>
                  <a:lnTo>
                    <a:pt x="107057" y="41469"/>
                  </a:lnTo>
                  <a:lnTo>
                    <a:pt x="71119" y="71120"/>
                  </a:lnTo>
                  <a:lnTo>
                    <a:pt x="41469" y="107057"/>
                  </a:lnTo>
                  <a:lnTo>
                    <a:pt x="19081" y="148304"/>
                  </a:lnTo>
                  <a:lnTo>
                    <a:pt x="4933" y="193885"/>
                  </a:lnTo>
                  <a:lnTo>
                    <a:pt x="0" y="242824"/>
                  </a:lnTo>
                  <a:lnTo>
                    <a:pt x="0" y="1214120"/>
                  </a:lnTo>
                  <a:lnTo>
                    <a:pt x="4933" y="1263058"/>
                  </a:lnTo>
                  <a:lnTo>
                    <a:pt x="19081" y="1308639"/>
                  </a:lnTo>
                  <a:lnTo>
                    <a:pt x="41469" y="1349886"/>
                  </a:lnTo>
                  <a:lnTo>
                    <a:pt x="71119" y="1385824"/>
                  </a:lnTo>
                  <a:lnTo>
                    <a:pt x="107057" y="1415474"/>
                  </a:lnTo>
                  <a:lnTo>
                    <a:pt x="148304" y="1437862"/>
                  </a:lnTo>
                  <a:lnTo>
                    <a:pt x="193885" y="1452010"/>
                  </a:lnTo>
                  <a:lnTo>
                    <a:pt x="242823" y="1456944"/>
                  </a:lnTo>
                  <a:lnTo>
                    <a:pt x="1576831" y="1456944"/>
                  </a:lnTo>
                  <a:lnTo>
                    <a:pt x="1625770" y="1452010"/>
                  </a:lnTo>
                  <a:lnTo>
                    <a:pt x="1671351" y="1437862"/>
                  </a:lnTo>
                  <a:lnTo>
                    <a:pt x="1712598" y="1415474"/>
                  </a:lnTo>
                  <a:lnTo>
                    <a:pt x="1748536" y="1385824"/>
                  </a:lnTo>
                  <a:lnTo>
                    <a:pt x="1778186" y="1349886"/>
                  </a:lnTo>
                  <a:lnTo>
                    <a:pt x="1800574" y="1308639"/>
                  </a:lnTo>
                  <a:lnTo>
                    <a:pt x="1814722" y="1263058"/>
                  </a:lnTo>
                  <a:lnTo>
                    <a:pt x="1819655" y="1214120"/>
                  </a:lnTo>
                  <a:lnTo>
                    <a:pt x="1819655" y="242824"/>
                  </a:lnTo>
                  <a:lnTo>
                    <a:pt x="1814722" y="193885"/>
                  </a:lnTo>
                  <a:lnTo>
                    <a:pt x="1800574" y="148304"/>
                  </a:lnTo>
                  <a:lnTo>
                    <a:pt x="1778186" y="107057"/>
                  </a:lnTo>
                  <a:lnTo>
                    <a:pt x="1748535" y="71119"/>
                  </a:lnTo>
                  <a:lnTo>
                    <a:pt x="1712598" y="41469"/>
                  </a:lnTo>
                  <a:lnTo>
                    <a:pt x="1671351" y="19081"/>
                  </a:lnTo>
                  <a:lnTo>
                    <a:pt x="1625770" y="4933"/>
                  </a:lnTo>
                  <a:lnTo>
                    <a:pt x="1576831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23" name="object 14"/>
            <p:cNvSpPr>
              <a:spLocks/>
            </p:cNvSpPr>
            <p:nvPr/>
          </p:nvSpPr>
          <p:spPr bwMode="auto">
            <a:xfrm>
              <a:off x="4485131" y="2188464"/>
              <a:ext cx="1819910" cy="1457325"/>
            </a:xfrm>
            <a:custGeom>
              <a:avLst/>
              <a:gdLst/>
              <a:ahLst/>
              <a:cxnLst>
                <a:cxn ang="0">
                  <a:pos x="0" y="242824"/>
                </a:cxn>
                <a:cxn ang="0">
                  <a:pos x="4933" y="193885"/>
                </a:cxn>
                <a:cxn ang="0">
                  <a:pos x="19081" y="148304"/>
                </a:cxn>
                <a:cxn ang="0">
                  <a:pos x="41469" y="107057"/>
                </a:cxn>
                <a:cxn ang="0">
                  <a:pos x="71119" y="71120"/>
                </a:cxn>
                <a:cxn ang="0">
                  <a:pos x="107057" y="41469"/>
                </a:cxn>
                <a:cxn ang="0">
                  <a:pos x="148304" y="19081"/>
                </a:cxn>
                <a:cxn ang="0">
                  <a:pos x="193885" y="4933"/>
                </a:cxn>
                <a:cxn ang="0">
                  <a:pos x="242823" y="0"/>
                </a:cxn>
                <a:cxn ang="0">
                  <a:pos x="1576831" y="0"/>
                </a:cxn>
                <a:cxn ang="0">
                  <a:pos x="1625770" y="4933"/>
                </a:cxn>
                <a:cxn ang="0">
                  <a:pos x="1671351" y="19081"/>
                </a:cxn>
                <a:cxn ang="0">
                  <a:pos x="1712598" y="41469"/>
                </a:cxn>
                <a:cxn ang="0">
                  <a:pos x="1748535" y="71119"/>
                </a:cxn>
                <a:cxn ang="0">
                  <a:pos x="1778186" y="107057"/>
                </a:cxn>
                <a:cxn ang="0">
                  <a:pos x="1800574" y="148304"/>
                </a:cxn>
                <a:cxn ang="0">
                  <a:pos x="1814722" y="193885"/>
                </a:cxn>
                <a:cxn ang="0">
                  <a:pos x="1819655" y="242824"/>
                </a:cxn>
                <a:cxn ang="0">
                  <a:pos x="1819655" y="1214120"/>
                </a:cxn>
                <a:cxn ang="0">
                  <a:pos x="1814722" y="1263058"/>
                </a:cxn>
                <a:cxn ang="0">
                  <a:pos x="1800574" y="1308639"/>
                </a:cxn>
                <a:cxn ang="0">
                  <a:pos x="1778186" y="1349886"/>
                </a:cxn>
                <a:cxn ang="0">
                  <a:pos x="1748536" y="1385824"/>
                </a:cxn>
                <a:cxn ang="0">
                  <a:pos x="1712598" y="1415474"/>
                </a:cxn>
                <a:cxn ang="0">
                  <a:pos x="1671351" y="1437862"/>
                </a:cxn>
                <a:cxn ang="0">
                  <a:pos x="1625770" y="1452010"/>
                </a:cxn>
                <a:cxn ang="0">
                  <a:pos x="1576831" y="1456944"/>
                </a:cxn>
                <a:cxn ang="0">
                  <a:pos x="242823" y="1456944"/>
                </a:cxn>
                <a:cxn ang="0">
                  <a:pos x="193885" y="1452010"/>
                </a:cxn>
                <a:cxn ang="0">
                  <a:pos x="148304" y="1437862"/>
                </a:cxn>
                <a:cxn ang="0">
                  <a:pos x="107057" y="1415474"/>
                </a:cxn>
                <a:cxn ang="0">
                  <a:pos x="71119" y="1385824"/>
                </a:cxn>
                <a:cxn ang="0">
                  <a:pos x="41469" y="1349886"/>
                </a:cxn>
                <a:cxn ang="0">
                  <a:pos x="19081" y="1308639"/>
                </a:cxn>
                <a:cxn ang="0">
                  <a:pos x="4933" y="1263058"/>
                </a:cxn>
                <a:cxn ang="0">
                  <a:pos x="0" y="1214120"/>
                </a:cxn>
                <a:cxn ang="0">
                  <a:pos x="0" y="242824"/>
                </a:cxn>
              </a:cxnLst>
              <a:rect l="0" t="0" r="r" b="b"/>
              <a:pathLst>
                <a:path w="1819910" h="1457325">
                  <a:moveTo>
                    <a:pt x="0" y="242824"/>
                  </a:moveTo>
                  <a:lnTo>
                    <a:pt x="4933" y="193885"/>
                  </a:lnTo>
                  <a:lnTo>
                    <a:pt x="19081" y="148304"/>
                  </a:lnTo>
                  <a:lnTo>
                    <a:pt x="41469" y="107057"/>
                  </a:lnTo>
                  <a:lnTo>
                    <a:pt x="71119" y="71120"/>
                  </a:lnTo>
                  <a:lnTo>
                    <a:pt x="107057" y="41469"/>
                  </a:lnTo>
                  <a:lnTo>
                    <a:pt x="148304" y="19081"/>
                  </a:lnTo>
                  <a:lnTo>
                    <a:pt x="193885" y="4933"/>
                  </a:lnTo>
                  <a:lnTo>
                    <a:pt x="242823" y="0"/>
                  </a:lnTo>
                  <a:lnTo>
                    <a:pt x="1576831" y="0"/>
                  </a:lnTo>
                  <a:lnTo>
                    <a:pt x="1625770" y="4933"/>
                  </a:lnTo>
                  <a:lnTo>
                    <a:pt x="1671351" y="19081"/>
                  </a:lnTo>
                  <a:lnTo>
                    <a:pt x="1712598" y="41469"/>
                  </a:lnTo>
                  <a:lnTo>
                    <a:pt x="1748535" y="71119"/>
                  </a:lnTo>
                  <a:lnTo>
                    <a:pt x="1778186" y="107057"/>
                  </a:lnTo>
                  <a:lnTo>
                    <a:pt x="1800574" y="148304"/>
                  </a:lnTo>
                  <a:lnTo>
                    <a:pt x="1814722" y="193885"/>
                  </a:lnTo>
                  <a:lnTo>
                    <a:pt x="1819655" y="242824"/>
                  </a:lnTo>
                  <a:lnTo>
                    <a:pt x="1819655" y="1214120"/>
                  </a:lnTo>
                  <a:lnTo>
                    <a:pt x="1814722" y="1263058"/>
                  </a:lnTo>
                  <a:lnTo>
                    <a:pt x="1800574" y="1308639"/>
                  </a:lnTo>
                  <a:lnTo>
                    <a:pt x="1778186" y="1349886"/>
                  </a:lnTo>
                  <a:lnTo>
                    <a:pt x="1748536" y="1385824"/>
                  </a:lnTo>
                  <a:lnTo>
                    <a:pt x="1712598" y="1415474"/>
                  </a:lnTo>
                  <a:lnTo>
                    <a:pt x="1671351" y="1437862"/>
                  </a:lnTo>
                  <a:lnTo>
                    <a:pt x="1625770" y="1452010"/>
                  </a:lnTo>
                  <a:lnTo>
                    <a:pt x="1576831" y="1456944"/>
                  </a:lnTo>
                  <a:lnTo>
                    <a:pt x="242823" y="1456944"/>
                  </a:lnTo>
                  <a:lnTo>
                    <a:pt x="193885" y="1452010"/>
                  </a:lnTo>
                  <a:lnTo>
                    <a:pt x="148304" y="1437862"/>
                  </a:lnTo>
                  <a:lnTo>
                    <a:pt x="107057" y="1415474"/>
                  </a:lnTo>
                  <a:lnTo>
                    <a:pt x="71119" y="1385824"/>
                  </a:lnTo>
                  <a:lnTo>
                    <a:pt x="41469" y="1349886"/>
                  </a:lnTo>
                  <a:lnTo>
                    <a:pt x="19081" y="1308639"/>
                  </a:lnTo>
                  <a:lnTo>
                    <a:pt x="4933" y="1263058"/>
                  </a:lnTo>
                  <a:lnTo>
                    <a:pt x="0" y="1214120"/>
                  </a:lnTo>
                  <a:lnTo>
                    <a:pt x="0" y="242824"/>
                  </a:lnTo>
                  <a:close/>
                </a:path>
              </a:pathLst>
            </a:custGeom>
            <a:noFill/>
            <a:ln w="15240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70425" y="2279650"/>
            <a:ext cx="1450975" cy="12604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53975" indent="-1588" algn="ctr">
              <a:spcBef>
                <a:spcPts val="100"/>
              </a:spcBef>
            </a:pPr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Уполномоченный орган  местного самоуправления  производит оформление  свидетельств и выдачу их  молодым семьям –</a:t>
            </a:r>
            <a:endParaRPr lang="ru-RU" sz="900">
              <a:latin typeface="Candara" pitchFamily="34" charset="0"/>
            </a:endParaRPr>
          </a:p>
          <a:p>
            <a:pPr marL="53975" indent="-1588" algn="ctr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претендентам на получение  социальных выплат в</a:t>
            </a:r>
            <a:endParaRPr lang="ru-RU" sz="900">
              <a:latin typeface="Candara" pitchFamily="34" charset="0"/>
            </a:endParaRPr>
          </a:p>
          <a:p>
            <a:pPr marL="53975" indent="-1588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соответствии с  утвержденным списком</a:t>
            </a:r>
            <a:endParaRPr lang="ru-RU" sz="900">
              <a:latin typeface="Candara" pitchFamily="34" charset="0"/>
            </a:endParaRPr>
          </a:p>
        </p:txBody>
      </p:sp>
      <p:grpSp>
        <p:nvGrpSpPr>
          <p:cNvPr id="16393" name="object 16"/>
          <p:cNvGrpSpPr>
            <a:grpSpLocks/>
          </p:cNvGrpSpPr>
          <p:nvPr/>
        </p:nvGrpSpPr>
        <p:grpSpPr bwMode="auto">
          <a:xfrm>
            <a:off x="6702425" y="3414713"/>
            <a:ext cx="2139950" cy="1143000"/>
            <a:chOff x="6702552" y="3415284"/>
            <a:chExt cx="2139950" cy="1143000"/>
          </a:xfrm>
        </p:grpSpPr>
        <p:sp>
          <p:nvSpPr>
            <p:cNvPr id="16420" name="object 17"/>
            <p:cNvSpPr>
              <a:spLocks/>
            </p:cNvSpPr>
            <p:nvPr/>
          </p:nvSpPr>
          <p:spPr bwMode="auto">
            <a:xfrm>
              <a:off x="6710172" y="3422904"/>
              <a:ext cx="2124710" cy="1127760"/>
            </a:xfrm>
            <a:custGeom>
              <a:avLst/>
              <a:gdLst/>
              <a:ahLst/>
              <a:cxnLst>
                <a:cxn ang="0">
                  <a:pos x="1936496" y="0"/>
                </a:cxn>
                <a:cxn ang="0">
                  <a:pos x="187959" y="0"/>
                </a:cxn>
                <a:cxn ang="0">
                  <a:pos x="138009" y="6717"/>
                </a:cxn>
                <a:cxn ang="0">
                  <a:pos x="93114" y="25672"/>
                </a:cxn>
                <a:cxn ang="0">
                  <a:pos x="55070" y="55070"/>
                </a:cxn>
                <a:cxn ang="0">
                  <a:pos x="25672" y="93114"/>
                </a:cxn>
                <a:cxn ang="0">
                  <a:pos x="6717" y="138009"/>
                </a:cxn>
                <a:cxn ang="0">
                  <a:pos x="0" y="187960"/>
                </a:cxn>
                <a:cxn ang="0">
                  <a:pos x="0" y="939800"/>
                </a:cxn>
                <a:cxn ang="0">
                  <a:pos x="6717" y="989750"/>
                </a:cxn>
                <a:cxn ang="0">
                  <a:pos x="25672" y="1034645"/>
                </a:cxn>
                <a:cxn ang="0">
                  <a:pos x="55070" y="1072689"/>
                </a:cxn>
                <a:cxn ang="0">
                  <a:pos x="93114" y="1102087"/>
                </a:cxn>
                <a:cxn ang="0">
                  <a:pos x="138009" y="1121042"/>
                </a:cxn>
                <a:cxn ang="0">
                  <a:pos x="187959" y="1127760"/>
                </a:cxn>
                <a:cxn ang="0">
                  <a:pos x="1936496" y="1127760"/>
                </a:cxn>
                <a:cxn ang="0">
                  <a:pos x="1986446" y="1121042"/>
                </a:cxn>
                <a:cxn ang="0">
                  <a:pos x="2031341" y="1102087"/>
                </a:cxn>
                <a:cxn ang="0">
                  <a:pos x="2069385" y="1072689"/>
                </a:cxn>
                <a:cxn ang="0">
                  <a:pos x="2098783" y="1034645"/>
                </a:cxn>
                <a:cxn ang="0">
                  <a:pos x="2117738" y="989750"/>
                </a:cxn>
                <a:cxn ang="0">
                  <a:pos x="2124455" y="939800"/>
                </a:cxn>
                <a:cxn ang="0">
                  <a:pos x="2124455" y="187960"/>
                </a:cxn>
                <a:cxn ang="0">
                  <a:pos x="2117738" y="138009"/>
                </a:cxn>
                <a:cxn ang="0">
                  <a:pos x="2098783" y="93114"/>
                </a:cxn>
                <a:cxn ang="0">
                  <a:pos x="2069385" y="55070"/>
                </a:cxn>
                <a:cxn ang="0">
                  <a:pos x="2031341" y="25672"/>
                </a:cxn>
                <a:cxn ang="0">
                  <a:pos x="1986446" y="6717"/>
                </a:cxn>
                <a:cxn ang="0">
                  <a:pos x="1936496" y="0"/>
                </a:cxn>
              </a:cxnLst>
              <a:rect l="0" t="0" r="r" b="b"/>
              <a:pathLst>
                <a:path w="2124709" h="1127760">
                  <a:moveTo>
                    <a:pt x="1936496" y="0"/>
                  </a:moveTo>
                  <a:lnTo>
                    <a:pt x="187959" y="0"/>
                  </a:lnTo>
                  <a:lnTo>
                    <a:pt x="138009" y="6717"/>
                  </a:lnTo>
                  <a:lnTo>
                    <a:pt x="93114" y="25672"/>
                  </a:lnTo>
                  <a:lnTo>
                    <a:pt x="55070" y="55070"/>
                  </a:lnTo>
                  <a:lnTo>
                    <a:pt x="25672" y="93114"/>
                  </a:lnTo>
                  <a:lnTo>
                    <a:pt x="6717" y="138009"/>
                  </a:lnTo>
                  <a:lnTo>
                    <a:pt x="0" y="187960"/>
                  </a:lnTo>
                  <a:lnTo>
                    <a:pt x="0" y="939800"/>
                  </a:lnTo>
                  <a:lnTo>
                    <a:pt x="6717" y="989750"/>
                  </a:lnTo>
                  <a:lnTo>
                    <a:pt x="25672" y="1034645"/>
                  </a:lnTo>
                  <a:lnTo>
                    <a:pt x="55070" y="1072689"/>
                  </a:lnTo>
                  <a:lnTo>
                    <a:pt x="93114" y="1102087"/>
                  </a:lnTo>
                  <a:lnTo>
                    <a:pt x="138009" y="1121042"/>
                  </a:lnTo>
                  <a:lnTo>
                    <a:pt x="187959" y="1127760"/>
                  </a:lnTo>
                  <a:lnTo>
                    <a:pt x="1936496" y="1127760"/>
                  </a:lnTo>
                  <a:lnTo>
                    <a:pt x="1986446" y="1121042"/>
                  </a:lnTo>
                  <a:lnTo>
                    <a:pt x="2031341" y="1102087"/>
                  </a:lnTo>
                  <a:lnTo>
                    <a:pt x="2069385" y="1072689"/>
                  </a:lnTo>
                  <a:lnTo>
                    <a:pt x="2098783" y="1034645"/>
                  </a:lnTo>
                  <a:lnTo>
                    <a:pt x="2117738" y="989750"/>
                  </a:lnTo>
                  <a:lnTo>
                    <a:pt x="2124455" y="939800"/>
                  </a:lnTo>
                  <a:lnTo>
                    <a:pt x="2124455" y="187960"/>
                  </a:lnTo>
                  <a:lnTo>
                    <a:pt x="2117738" y="138009"/>
                  </a:lnTo>
                  <a:lnTo>
                    <a:pt x="2098783" y="93114"/>
                  </a:lnTo>
                  <a:lnTo>
                    <a:pt x="2069385" y="55070"/>
                  </a:lnTo>
                  <a:lnTo>
                    <a:pt x="2031341" y="25672"/>
                  </a:lnTo>
                  <a:lnTo>
                    <a:pt x="1986446" y="6717"/>
                  </a:lnTo>
                  <a:lnTo>
                    <a:pt x="1936496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21" name="object 18"/>
            <p:cNvSpPr>
              <a:spLocks/>
            </p:cNvSpPr>
            <p:nvPr/>
          </p:nvSpPr>
          <p:spPr bwMode="auto">
            <a:xfrm>
              <a:off x="6710172" y="3422904"/>
              <a:ext cx="2124710" cy="1127760"/>
            </a:xfrm>
            <a:custGeom>
              <a:avLst/>
              <a:gdLst/>
              <a:ahLst/>
              <a:cxnLst>
                <a:cxn ang="0">
                  <a:pos x="0" y="187960"/>
                </a:cxn>
                <a:cxn ang="0">
                  <a:pos x="6717" y="138009"/>
                </a:cxn>
                <a:cxn ang="0">
                  <a:pos x="25672" y="93114"/>
                </a:cxn>
                <a:cxn ang="0">
                  <a:pos x="55070" y="55070"/>
                </a:cxn>
                <a:cxn ang="0">
                  <a:pos x="93114" y="25672"/>
                </a:cxn>
                <a:cxn ang="0">
                  <a:pos x="138009" y="6717"/>
                </a:cxn>
                <a:cxn ang="0">
                  <a:pos x="187959" y="0"/>
                </a:cxn>
                <a:cxn ang="0">
                  <a:pos x="1936496" y="0"/>
                </a:cxn>
                <a:cxn ang="0">
                  <a:pos x="1986446" y="6717"/>
                </a:cxn>
                <a:cxn ang="0">
                  <a:pos x="2031341" y="25672"/>
                </a:cxn>
                <a:cxn ang="0">
                  <a:pos x="2069385" y="55070"/>
                </a:cxn>
                <a:cxn ang="0">
                  <a:pos x="2098783" y="93114"/>
                </a:cxn>
                <a:cxn ang="0">
                  <a:pos x="2117738" y="138009"/>
                </a:cxn>
                <a:cxn ang="0">
                  <a:pos x="2124455" y="187960"/>
                </a:cxn>
                <a:cxn ang="0">
                  <a:pos x="2124455" y="939800"/>
                </a:cxn>
                <a:cxn ang="0">
                  <a:pos x="2117738" y="989750"/>
                </a:cxn>
                <a:cxn ang="0">
                  <a:pos x="2098783" y="1034645"/>
                </a:cxn>
                <a:cxn ang="0">
                  <a:pos x="2069385" y="1072689"/>
                </a:cxn>
                <a:cxn ang="0">
                  <a:pos x="2031341" y="1102087"/>
                </a:cxn>
                <a:cxn ang="0">
                  <a:pos x="1986446" y="1121042"/>
                </a:cxn>
                <a:cxn ang="0">
                  <a:pos x="1936496" y="1127760"/>
                </a:cxn>
                <a:cxn ang="0">
                  <a:pos x="187959" y="1127760"/>
                </a:cxn>
                <a:cxn ang="0">
                  <a:pos x="138009" y="1121042"/>
                </a:cxn>
                <a:cxn ang="0">
                  <a:pos x="93114" y="1102087"/>
                </a:cxn>
                <a:cxn ang="0">
                  <a:pos x="55070" y="1072689"/>
                </a:cxn>
                <a:cxn ang="0">
                  <a:pos x="25672" y="1034645"/>
                </a:cxn>
                <a:cxn ang="0">
                  <a:pos x="6717" y="989750"/>
                </a:cxn>
                <a:cxn ang="0">
                  <a:pos x="0" y="939800"/>
                </a:cxn>
                <a:cxn ang="0">
                  <a:pos x="0" y="187960"/>
                </a:cxn>
              </a:cxnLst>
              <a:rect l="0" t="0" r="r" b="b"/>
              <a:pathLst>
                <a:path w="2124709" h="1127760">
                  <a:moveTo>
                    <a:pt x="0" y="187960"/>
                  </a:moveTo>
                  <a:lnTo>
                    <a:pt x="6717" y="138009"/>
                  </a:lnTo>
                  <a:lnTo>
                    <a:pt x="25672" y="93114"/>
                  </a:lnTo>
                  <a:lnTo>
                    <a:pt x="55070" y="55070"/>
                  </a:lnTo>
                  <a:lnTo>
                    <a:pt x="93114" y="25672"/>
                  </a:lnTo>
                  <a:lnTo>
                    <a:pt x="138009" y="6717"/>
                  </a:lnTo>
                  <a:lnTo>
                    <a:pt x="187959" y="0"/>
                  </a:lnTo>
                  <a:lnTo>
                    <a:pt x="1936496" y="0"/>
                  </a:lnTo>
                  <a:lnTo>
                    <a:pt x="1986446" y="6717"/>
                  </a:lnTo>
                  <a:lnTo>
                    <a:pt x="2031341" y="25672"/>
                  </a:lnTo>
                  <a:lnTo>
                    <a:pt x="2069385" y="55070"/>
                  </a:lnTo>
                  <a:lnTo>
                    <a:pt x="2098783" y="93114"/>
                  </a:lnTo>
                  <a:lnTo>
                    <a:pt x="2117738" y="138009"/>
                  </a:lnTo>
                  <a:lnTo>
                    <a:pt x="2124455" y="187960"/>
                  </a:lnTo>
                  <a:lnTo>
                    <a:pt x="2124455" y="939800"/>
                  </a:lnTo>
                  <a:lnTo>
                    <a:pt x="2117738" y="989750"/>
                  </a:lnTo>
                  <a:lnTo>
                    <a:pt x="2098783" y="1034645"/>
                  </a:lnTo>
                  <a:lnTo>
                    <a:pt x="2069385" y="1072689"/>
                  </a:lnTo>
                  <a:lnTo>
                    <a:pt x="2031341" y="1102087"/>
                  </a:lnTo>
                  <a:lnTo>
                    <a:pt x="1986446" y="1121042"/>
                  </a:lnTo>
                  <a:lnTo>
                    <a:pt x="1936496" y="1127760"/>
                  </a:lnTo>
                  <a:lnTo>
                    <a:pt x="187959" y="1127760"/>
                  </a:lnTo>
                  <a:lnTo>
                    <a:pt x="138009" y="1121042"/>
                  </a:lnTo>
                  <a:lnTo>
                    <a:pt x="93114" y="1102087"/>
                  </a:lnTo>
                  <a:lnTo>
                    <a:pt x="55070" y="1072689"/>
                  </a:lnTo>
                  <a:lnTo>
                    <a:pt x="25672" y="1034645"/>
                  </a:lnTo>
                  <a:lnTo>
                    <a:pt x="6717" y="989750"/>
                  </a:lnTo>
                  <a:lnTo>
                    <a:pt x="0" y="939800"/>
                  </a:lnTo>
                  <a:lnTo>
                    <a:pt x="0" y="187960"/>
                  </a:lnTo>
                  <a:close/>
                </a:path>
              </a:pathLst>
            </a:custGeom>
            <a:noFill/>
            <a:ln w="15240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02450" y="3556000"/>
            <a:ext cx="1739900" cy="847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Молодая семья, получившая  свидетельство в течение 1 месяца  сдает его банк, где на ее имя</a:t>
            </a:r>
            <a:endParaRPr lang="ru-RU" sz="900">
              <a:latin typeface="Candara" pitchFamily="34" charset="0"/>
            </a:endParaRPr>
          </a:p>
          <a:p>
            <a:pPr marL="12700" algn="ctr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открывается банковский счет,</a:t>
            </a:r>
            <a:endParaRPr lang="ru-RU" sz="900">
              <a:latin typeface="Candara" pitchFamily="34" charset="0"/>
            </a:endParaRPr>
          </a:p>
          <a:p>
            <a:pPr marL="12700" algn="ctr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предназначенный для зачисления  социальной выплаты</a:t>
            </a:r>
            <a:endParaRPr lang="ru-RU" sz="900">
              <a:latin typeface="Candara" pitchFamily="34" charset="0"/>
            </a:endParaRPr>
          </a:p>
        </p:txBody>
      </p:sp>
      <p:grpSp>
        <p:nvGrpSpPr>
          <p:cNvPr id="16395" name="object 20"/>
          <p:cNvGrpSpPr>
            <a:grpSpLocks/>
          </p:cNvGrpSpPr>
          <p:nvPr/>
        </p:nvGrpSpPr>
        <p:grpSpPr bwMode="auto">
          <a:xfrm>
            <a:off x="454025" y="2371725"/>
            <a:ext cx="11306175" cy="2830513"/>
            <a:chOff x="453339" y="2371034"/>
            <a:chExt cx="11306175" cy="2831465"/>
          </a:xfrm>
        </p:grpSpPr>
        <p:sp>
          <p:nvSpPr>
            <p:cNvPr id="16409" name="object 21"/>
            <p:cNvSpPr>
              <a:spLocks/>
            </p:cNvSpPr>
            <p:nvPr/>
          </p:nvSpPr>
          <p:spPr bwMode="auto">
            <a:xfrm>
              <a:off x="722223" y="4769739"/>
              <a:ext cx="1433830" cy="4248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234" y="172719"/>
                </a:cxn>
                <a:cxn ang="0">
                  <a:pos x="210445" y="205560"/>
                </a:cxn>
                <a:cxn ang="0">
                  <a:pos x="247121" y="236142"/>
                </a:cxn>
                <a:cxn ang="0">
                  <a:pos x="285169" y="264457"/>
                </a:cxn>
                <a:cxn ang="0">
                  <a:pos x="324497" y="290497"/>
                </a:cxn>
                <a:cxn ang="0">
                  <a:pos x="365013" y="314255"/>
                </a:cxn>
                <a:cxn ang="0">
                  <a:pos x="406626" y="335722"/>
                </a:cxn>
                <a:cxn ang="0">
                  <a:pos x="449243" y="354891"/>
                </a:cxn>
                <a:cxn ang="0">
                  <a:pos x="492771" y="371753"/>
                </a:cxn>
                <a:cxn ang="0">
                  <a:pos x="537120" y="386302"/>
                </a:cxn>
                <a:cxn ang="0">
                  <a:pos x="582197" y="398528"/>
                </a:cxn>
                <a:cxn ang="0">
                  <a:pos x="627909" y="408424"/>
                </a:cxn>
                <a:cxn ang="0">
                  <a:pos x="674166" y="415982"/>
                </a:cxn>
                <a:cxn ang="0">
                  <a:pos x="720874" y="421195"/>
                </a:cxn>
                <a:cxn ang="0">
                  <a:pos x="767942" y="424054"/>
                </a:cxn>
                <a:cxn ang="0">
                  <a:pos x="815277" y="424551"/>
                </a:cxn>
                <a:cxn ang="0">
                  <a:pos x="862788" y="422680"/>
                </a:cxn>
                <a:cxn ang="0">
                  <a:pos x="910383" y="418430"/>
                </a:cxn>
                <a:cxn ang="0">
                  <a:pos x="957969" y="411796"/>
                </a:cxn>
                <a:cxn ang="0">
                  <a:pos x="1005454" y="402768"/>
                </a:cxn>
                <a:cxn ang="0">
                  <a:pos x="1052747" y="391340"/>
                </a:cxn>
                <a:cxn ang="0">
                  <a:pos x="1099755" y="377502"/>
                </a:cxn>
                <a:cxn ang="0">
                  <a:pos x="1146386" y="361248"/>
                </a:cxn>
                <a:cxn ang="0">
                  <a:pos x="1192548" y="342570"/>
                </a:cxn>
                <a:cxn ang="0">
                  <a:pos x="1238150" y="321458"/>
                </a:cxn>
                <a:cxn ang="0">
                  <a:pos x="1283098" y="297907"/>
                </a:cxn>
                <a:cxn ang="0">
                  <a:pos x="1327302" y="271906"/>
                </a:cxn>
                <a:cxn ang="0">
                  <a:pos x="1414932" y="358267"/>
                </a:cxn>
                <a:cxn ang="0">
                  <a:pos x="1433220" y="30861"/>
                </a:cxn>
                <a:cxn ang="0">
                  <a:pos x="1064539" y="12827"/>
                </a:cxn>
                <a:cxn ang="0">
                  <a:pos x="1152169" y="99187"/>
                </a:cxn>
                <a:cxn ang="0">
                  <a:pos x="1107951" y="125187"/>
                </a:cxn>
                <a:cxn ang="0">
                  <a:pos x="1062990" y="148738"/>
                </a:cxn>
                <a:cxn ang="0">
                  <a:pos x="1017377" y="169850"/>
                </a:cxn>
                <a:cxn ang="0">
                  <a:pos x="971204" y="188528"/>
                </a:cxn>
                <a:cxn ang="0">
                  <a:pos x="924564" y="204782"/>
                </a:cxn>
                <a:cxn ang="0">
                  <a:pos x="877548" y="218620"/>
                </a:cxn>
                <a:cxn ang="0">
                  <a:pos x="830248" y="230048"/>
                </a:cxn>
                <a:cxn ang="0">
                  <a:pos x="782756" y="239076"/>
                </a:cxn>
                <a:cxn ang="0">
                  <a:pos x="735165" y="245710"/>
                </a:cxn>
                <a:cxn ang="0">
                  <a:pos x="687566" y="249960"/>
                </a:cxn>
                <a:cxn ang="0">
                  <a:pos x="640051" y="251831"/>
                </a:cxn>
                <a:cxn ang="0">
                  <a:pos x="592713" y="251334"/>
                </a:cxn>
                <a:cxn ang="0">
                  <a:pos x="545642" y="248475"/>
                </a:cxn>
                <a:cxn ang="0">
                  <a:pos x="498932" y="243262"/>
                </a:cxn>
                <a:cxn ang="0">
                  <a:pos x="452674" y="235704"/>
                </a:cxn>
                <a:cxn ang="0">
                  <a:pos x="406961" y="225808"/>
                </a:cxn>
                <a:cxn ang="0">
                  <a:pos x="361884" y="213582"/>
                </a:cxn>
                <a:cxn ang="0">
                  <a:pos x="317535" y="199033"/>
                </a:cxn>
                <a:cxn ang="0">
                  <a:pos x="274006" y="182171"/>
                </a:cxn>
                <a:cxn ang="0">
                  <a:pos x="231389" y="163002"/>
                </a:cxn>
                <a:cxn ang="0">
                  <a:pos x="189777" y="141535"/>
                </a:cxn>
                <a:cxn ang="0">
                  <a:pos x="149261" y="117777"/>
                </a:cxn>
                <a:cxn ang="0">
                  <a:pos x="109933" y="91737"/>
                </a:cxn>
                <a:cxn ang="0">
                  <a:pos x="71886" y="63422"/>
                </a:cxn>
                <a:cxn ang="0">
                  <a:pos x="35211" y="32840"/>
                </a:cxn>
                <a:cxn ang="0">
                  <a:pos x="0" y="0"/>
                </a:cxn>
              </a:cxnLst>
              <a:rect l="0" t="0" r="r" b="b"/>
              <a:pathLst>
                <a:path w="1433830" h="424814">
                  <a:moveTo>
                    <a:pt x="0" y="0"/>
                  </a:moveTo>
                  <a:lnTo>
                    <a:pt x="175234" y="172719"/>
                  </a:lnTo>
                  <a:lnTo>
                    <a:pt x="210445" y="205560"/>
                  </a:lnTo>
                  <a:lnTo>
                    <a:pt x="247121" y="236142"/>
                  </a:lnTo>
                  <a:lnTo>
                    <a:pt x="285169" y="264457"/>
                  </a:lnTo>
                  <a:lnTo>
                    <a:pt x="324497" y="290497"/>
                  </a:lnTo>
                  <a:lnTo>
                    <a:pt x="365013" y="314255"/>
                  </a:lnTo>
                  <a:lnTo>
                    <a:pt x="406626" y="335722"/>
                  </a:lnTo>
                  <a:lnTo>
                    <a:pt x="449243" y="354891"/>
                  </a:lnTo>
                  <a:lnTo>
                    <a:pt x="492771" y="371753"/>
                  </a:lnTo>
                  <a:lnTo>
                    <a:pt x="537120" y="386302"/>
                  </a:lnTo>
                  <a:lnTo>
                    <a:pt x="582197" y="398528"/>
                  </a:lnTo>
                  <a:lnTo>
                    <a:pt x="627909" y="408424"/>
                  </a:lnTo>
                  <a:lnTo>
                    <a:pt x="674166" y="415982"/>
                  </a:lnTo>
                  <a:lnTo>
                    <a:pt x="720874" y="421195"/>
                  </a:lnTo>
                  <a:lnTo>
                    <a:pt x="767942" y="424054"/>
                  </a:lnTo>
                  <a:lnTo>
                    <a:pt x="815277" y="424551"/>
                  </a:lnTo>
                  <a:lnTo>
                    <a:pt x="862788" y="422680"/>
                  </a:lnTo>
                  <a:lnTo>
                    <a:pt x="910383" y="418430"/>
                  </a:lnTo>
                  <a:lnTo>
                    <a:pt x="957969" y="411796"/>
                  </a:lnTo>
                  <a:lnTo>
                    <a:pt x="1005454" y="402768"/>
                  </a:lnTo>
                  <a:lnTo>
                    <a:pt x="1052747" y="391340"/>
                  </a:lnTo>
                  <a:lnTo>
                    <a:pt x="1099755" y="377502"/>
                  </a:lnTo>
                  <a:lnTo>
                    <a:pt x="1146386" y="361248"/>
                  </a:lnTo>
                  <a:lnTo>
                    <a:pt x="1192548" y="342570"/>
                  </a:lnTo>
                  <a:lnTo>
                    <a:pt x="1238150" y="321458"/>
                  </a:lnTo>
                  <a:lnTo>
                    <a:pt x="1283098" y="297907"/>
                  </a:lnTo>
                  <a:lnTo>
                    <a:pt x="1327302" y="271906"/>
                  </a:lnTo>
                  <a:lnTo>
                    <a:pt x="1414932" y="358267"/>
                  </a:lnTo>
                  <a:lnTo>
                    <a:pt x="1433220" y="30861"/>
                  </a:lnTo>
                  <a:lnTo>
                    <a:pt x="1064539" y="12827"/>
                  </a:lnTo>
                  <a:lnTo>
                    <a:pt x="1152169" y="99187"/>
                  </a:lnTo>
                  <a:lnTo>
                    <a:pt x="1107951" y="125187"/>
                  </a:lnTo>
                  <a:lnTo>
                    <a:pt x="1062990" y="148738"/>
                  </a:lnTo>
                  <a:lnTo>
                    <a:pt x="1017377" y="169850"/>
                  </a:lnTo>
                  <a:lnTo>
                    <a:pt x="971204" y="188528"/>
                  </a:lnTo>
                  <a:lnTo>
                    <a:pt x="924564" y="204782"/>
                  </a:lnTo>
                  <a:lnTo>
                    <a:pt x="877548" y="218620"/>
                  </a:lnTo>
                  <a:lnTo>
                    <a:pt x="830248" y="230048"/>
                  </a:lnTo>
                  <a:lnTo>
                    <a:pt x="782756" y="239076"/>
                  </a:lnTo>
                  <a:lnTo>
                    <a:pt x="735165" y="245710"/>
                  </a:lnTo>
                  <a:lnTo>
                    <a:pt x="687566" y="249960"/>
                  </a:lnTo>
                  <a:lnTo>
                    <a:pt x="640051" y="251831"/>
                  </a:lnTo>
                  <a:lnTo>
                    <a:pt x="592713" y="251334"/>
                  </a:lnTo>
                  <a:lnTo>
                    <a:pt x="545642" y="248475"/>
                  </a:lnTo>
                  <a:lnTo>
                    <a:pt x="498932" y="243262"/>
                  </a:lnTo>
                  <a:lnTo>
                    <a:pt x="452674" y="235704"/>
                  </a:lnTo>
                  <a:lnTo>
                    <a:pt x="406961" y="225808"/>
                  </a:lnTo>
                  <a:lnTo>
                    <a:pt x="361884" y="213582"/>
                  </a:lnTo>
                  <a:lnTo>
                    <a:pt x="317535" y="199033"/>
                  </a:lnTo>
                  <a:lnTo>
                    <a:pt x="274006" y="182171"/>
                  </a:lnTo>
                  <a:lnTo>
                    <a:pt x="231389" y="163002"/>
                  </a:lnTo>
                  <a:lnTo>
                    <a:pt x="189777" y="141535"/>
                  </a:lnTo>
                  <a:lnTo>
                    <a:pt x="149261" y="117777"/>
                  </a:lnTo>
                  <a:lnTo>
                    <a:pt x="109933" y="91737"/>
                  </a:lnTo>
                  <a:lnTo>
                    <a:pt x="71886" y="63422"/>
                  </a:lnTo>
                  <a:lnTo>
                    <a:pt x="35211" y="32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0" name="object 22"/>
            <p:cNvSpPr>
              <a:spLocks/>
            </p:cNvSpPr>
            <p:nvPr/>
          </p:nvSpPr>
          <p:spPr bwMode="auto">
            <a:xfrm>
              <a:off x="461307" y="3423539"/>
              <a:ext cx="472440" cy="1426845"/>
            </a:xfrm>
            <a:custGeom>
              <a:avLst/>
              <a:gdLst/>
              <a:ahLst/>
              <a:cxnLst>
                <a:cxn ang="0">
                  <a:pos x="252226" y="48450"/>
                </a:cxn>
                <a:cxn ang="0">
                  <a:pos x="180750" y="140464"/>
                </a:cxn>
                <a:cxn ang="0">
                  <a:pos x="128125" y="224786"/>
                </a:cxn>
                <a:cxn ang="0">
                  <a:pos x="84634" y="311923"/>
                </a:cxn>
                <a:cxn ang="0">
                  <a:pos x="50203" y="401207"/>
                </a:cxn>
                <a:cxn ang="0">
                  <a:pos x="24760" y="491972"/>
                </a:cxn>
                <a:cxn ang="0">
                  <a:pos x="8232" y="583550"/>
                </a:cxn>
                <a:cxn ang="0">
                  <a:pos x="548" y="675273"/>
                </a:cxn>
                <a:cxn ang="0">
                  <a:pos x="1634" y="766475"/>
                </a:cxn>
                <a:cxn ang="0">
                  <a:pos x="11419" y="856489"/>
                </a:cxn>
                <a:cxn ang="0">
                  <a:pos x="29829" y="944646"/>
                </a:cxn>
                <a:cxn ang="0">
                  <a:pos x="56793" y="1030279"/>
                </a:cxn>
                <a:cxn ang="0">
                  <a:pos x="92237" y="1112722"/>
                </a:cxn>
                <a:cxn ang="0">
                  <a:pos x="136090" y="1191307"/>
                </a:cxn>
                <a:cxn ang="0">
                  <a:pos x="188278" y="1265366"/>
                </a:cxn>
                <a:cxn ang="0">
                  <a:pos x="248730" y="1334233"/>
                </a:cxn>
                <a:cxn ang="0">
                  <a:pos x="317373" y="1397239"/>
                </a:cxn>
                <a:cxn ang="0">
                  <a:pos x="327104" y="1387768"/>
                </a:cxn>
                <a:cxn ang="0">
                  <a:pos x="278830" y="1307376"/>
                </a:cxn>
                <a:cxn ang="0">
                  <a:pos x="239839" y="1223219"/>
                </a:cxn>
                <a:cxn ang="0">
                  <a:pos x="210067" y="1135994"/>
                </a:cxn>
                <a:cxn ang="0">
                  <a:pos x="189447" y="1046395"/>
                </a:cxn>
                <a:cxn ang="0">
                  <a:pos x="177916" y="955118"/>
                </a:cxn>
                <a:cxn ang="0">
                  <a:pos x="175407" y="862856"/>
                </a:cxn>
                <a:cxn ang="0">
                  <a:pos x="181855" y="770305"/>
                </a:cxn>
                <a:cxn ang="0">
                  <a:pos x="197196" y="678160"/>
                </a:cxn>
                <a:cxn ang="0">
                  <a:pos x="221363" y="587115"/>
                </a:cxn>
                <a:cxn ang="0">
                  <a:pos x="254292" y="497866"/>
                </a:cxn>
                <a:cxn ang="0">
                  <a:pos x="295918" y="411107"/>
                </a:cxn>
                <a:cxn ang="0">
                  <a:pos x="346174" y="327533"/>
                </a:cxn>
                <a:cxn ang="0">
                  <a:pos x="404997" y="247839"/>
                </a:cxn>
                <a:cxn ang="0">
                  <a:pos x="472320" y="172720"/>
                </a:cxn>
              </a:cxnLst>
              <a:rect l="0" t="0" r="r" b="b"/>
              <a:pathLst>
                <a:path w="472440" h="1426845">
                  <a:moveTo>
                    <a:pt x="297085" y="0"/>
                  </a:moveTo>
                  <a:lnTo>
                    <a:pt x="252226" y="48450"/>
                  </a:lnTo>
                  <a:lnTo>
                    <a:pt x="210509" y="99568"/>
                  </a:lnTo>
                  <a:lnTo>
                    <a:pt x="180750" y="140464"/>
                  </a:lnTo>
                  <a:lnTo>
                    <a:pt x="153291" y="182232"/>
                  </a:lnTo>
                  <a:lnTo>
                    <a:pt x="128125" y="224786"/>
                  </a:lnTo>
                  <a:lnTo>
                    <a:pt x="105242" y="268044"/>
                  </a:lnTo>
                  <a:lnTo>
                    <a:pt x="84634" y="311923"/>
                  </a:lnTo>
                  <a:lnTo>
                    <a:pt x="66290" y="356338"/>
                  </a:lnTo>
                  <a:lnTo>
                    <a:pt x="50203" y="401207"/>
                  </a:lnTo>
                  <a:lnTo>
                    <a:pt x="36362" y="446446"/>
                  </a:lnTo>
                  <a:lnTo>
                    <a:pt x="24760" y="491972"/>
                  </a:lnTo>
                  <a:lnTo>
                    <a:pt x="15386" y="537701"/>
                  </a:lnTo>
                  <a:lnTo>
                    <a:pt x="8232" y="583550"/>
                  </a:lnTo>
                  <a:lnTo>
                    <a:pt x="3289" y="629435"/>
                  </a:lnTo>
                  <a:lnTo>
                    <a:pt x="548" y="675273"/>
                  </a:lnTo>
                  <a:lnTo>
                    <a:pt x="0" y="720981"/>
                  </a:lnTo>
                  <a:lnTo>
                    <a:pt x="1634" y="766475"/>
                  </a:lnTo>
                  <a:lnTo>
                    <a:pt x="5444" y="811672"/>
                  </a:lnTo>
                  <a:lnTo>
                    <a:pt x="11419" y="856489"/>
                  </a:lnTo>
                  <a:lnTo>
                    <a:pt x="19550" y="900841"/>
                  </a:lnTo>
                  <a:lnTo>
                    <a:pt x="29829" y="944646"/>
                  </a:lnTo>
                  <a:lnTo>
                    <a:pt x="42246" y="987820"/>
                  </a:lnTo>
                  <a:lnTo>
                    <a:pt x="56793" y="1030279"/>
                  </a:lnTo>
                  <a:lnTo>
                    <a:pt x="73459" y="1071941"/>
                  </a:lnTo>
                  <a:lnTo>
                    <a:pt x="92237" y="1112722"/>
                  </a:lnTo>
                  <a:lnTo>
                    <a:pt x="113117" y="1152538"/>
                  </a:lnTo>
                  <a:lnTo>
                    <a:pt x="136090" y="1191307"/>
                  </a:lnTo>
                  <a:lnTo>
                    <a:pt x="161146" y="1228944"/>
                  </a:lnTo>
                  <a:lnTo>
                    <a:pt x="188278" y="1265366"/>
                  </a:lnTo>
                  <a:lnTo>
                    <a:pt x="217476" y="1300490"/>
                  </a:lnTo>
                  <a:lnTo>
                    <a:pt x="248730" y="1334233"/>
                  </a:lnTo>
                  <a:lnTo>
                    <a:pt x="282032" y="1366510"/>
                  </a:lnTo>
                  <a:lnTo>
                    <a:pt x="317373" y="1397239"/>
                  </a:lnTo>
                  <a:lnTo>
                    <a:pt x="354743" y="1426337"/>
                  </a:lnTo>
                  <a:lnTo>
                    <a:pt x="327104" y="1387768"/>
                  </a:lnTo>
                  <a:lnTo>
                    <a:pt x="301803" y="1348086"/>
                  </a:lnTo>
                  <a:lnTo>
                    <a:pt x="278830" y="1307376"/>
                  </a:lnTo>
                  <a:lnTo>
                    <a:pt x="258178" y="1265724"/>
                  </a:lnTo>
                  <a:lnTo>
                    <a:pt x="239839" y="1223219"/>
                  </a:lnTo>
                  <a:lnTo>
                    <a:pt x="223805" y="1179947"/>
                  </a:lnTo>
                  <a:lnTo>
                    <a:pt x="210067" y="1135994"/>
                  </a:lnTo>
                  <a:lnTo>
                    <a:pt x="198617" y="1091448"/>
                  </a:lnTo>
                  <a:lnTo>
                    <a:pt x="189447" y="1046395"/>
                  </a:lnTo>
                  <a:lnTo>
                    <a:pt x="182550" y="1000923"/>
                  </a:lnTo>
                  <a:lnTo>
                    <a:pt x="177916" y="955118"/>
                  </a:lnTo>
                  <a:lnTo>
                    <a:pt x="175538" y="909067"/>
                  </a:lnTo>
                  <a:lnTo>
                    <a:pt x="175407" y="862856"/>
                  </a:lnTo>
                  <a:lnTo>
                    <a:pt x="177515" y="816573"/>
                  </a:lnTo>
                  <a:lnTo>
                    <a:pt x="181855" y="770305"/>
                  </a:lnTo>
                  <a:lnTo>
                    <a:pt x="188418" y="724138"/>
                  </a:lnTo>
                  <a:lnTo>
                    <a:pt x="197196" y="678160"/>
                  </a:lnTo>
                  <a:lnTo>
                    <a:pt x="208180" y="632457"/>
                  </a:lnTo>
                  <a:lnTo>
                    <a:pt x="221363" y="587115"/>
                  </a:lnTo>
                  <a:lnTo>
                    <a:pt x="236736" y="542223"/>
                  </a:lnTo>
                  <a:lnTo>
                    <a:pt x="254292" y="497866"/>
                  </a:lnTo>
                  <a:lnTo>
                    <a:pt x="274022" y="454132"/>
                  </a:lnTo>
                  <a:lnTo>
                    <a:pt x="295918" y="411107"/>
                  </a:lnTo>
                  <a:lnTo>
                    <a:pt x="319971" y="368878"/>
                  </a:lnTo>
                  <a:lnTo>
                    <a:pt x="346174" y="327533"/>
                  </a:lnTo>
                  <a:lnTo>
                    <a:pt x="374519" y="287157"/>
                  </a:lnTo>
                  <a:lnTo>
                    <a:pt x="404997" y="247839"/>
                  </a:lnTo>
                  <a:lnTo>
                    <a:pt x="437600" y="209664"/>
                  </a:lnTo>
                  <a:lnTo>
                    <a:pt x="472320" y="172720"/>
                  </a:lnTo>
                  <a:lnTo>
                    <a:pt x="297085" y="0"/>
                  </a:lnTo>
                  <a:close/>
                </a:path>
              </a:pathLst>
            </a:custGeom>
            <a:solidFill>
              <a:srgbClr val="2792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1" name="object 23"/>
            <p:cNvSpPr>
              <a:spLocks/>
            </p:cNvSpPr>
            <p:nvPr/>
          </p:nvSpPr>
          <p:spPr bwMode="auto">
            <a:xfrm>
              <a:off x="461277" y="3423539"/>
              <a:ext cx="1694180" cy="1771014"/>
            </a:xfrm>
            <a:custGeom>
              <a:avLst/>
              <a:gdLst/>
              <a:ahLst/>
              <a:cxnLst>
                <a:cxn ang="0">
                  <a:pos x="296157" y="1379040"/>
                </a:cxn>
                <a:cxn ang="0">
                  <a:pos x="370880" y="1437937"/>
                </a:cxn>
                <a:cxn ang="0">
                  <a:pos x="450724" y="1487735"/>
                </a:cxn>
                <a:cxn ang="0">
                  <a:pos x="534952" y="1528371"/>
                </a:cxn>
                <a:cxn ang="0">
                  <a:pos x="622830" y="1559782"/>
                </a:cxn>
                <a:cxn ang="0">
                  <a:pos x="713621" y="1581904"/>
                </a:cxn>
                <a:cxn ang="0">
                  <a:pos x="806589" y="1594675"/>
                </a:cxn>
                <a:cxn ang="0">
                  <a:pos x="900998" y="1598031"/>
                </a:cxn>
                <a:cxn ang="0">
                  <a:pos x="996111" y="1591910"/>
                </a:cxn>
                <a:cxn ang="0">
                  <a:pos x="1091194" y="1576248"/>
                </a:cxn>
                <a:cxn ang="0">
                  <a:pos x="1185510" y="1550982"/>
                </a:cxn>
                <a:cxn ang="0">
                  <a:pos x="1278324" y="1516050"/>
                </a:cxn>
                <a:cxn ang="0">
                  <a:pos x="1368898" y="1471387"/>
                </a:cxn>
                <a:cxn ang="0">
                  <a:pos x="1325485" y="1359027"/>
                </a:cxn>
                <a:cxn ang="0">
                  <a:pos x="1675878" y="1704467"/>
                </a:cxn>
                <a:cxn ang="0">
                  <a:pos x="1544045" y="1644107"/>
                </a:cxn>
                <a:cxn ang="0">
                  <a:pos x="1453495" y="1688770"/>
                </a:cxn>
                <a:cxn ang="0">
                  <a:pos x="1360701" y="1723702"/>
                </a:cxn>
                <a:cxn ang="0">
                  <a:pos x="1266400" y="1748968"/>
                </a:cxn>
                <a:cxn ang="0">
                  <a:pos x="1171329" y="1764630"/>
                </a:cxn>
                <a:cxn ang="0">
                  <a:pos x="1076223" y="1770751"/>
                </a:cxn>
                <a:cxn ang="0">
                  <a:pos x="981820" y="1767395"/>
                </a:cxn>
                <a:cxn ang="0">
                  <a:pos x="888856" y="1754624"/>
                </a:cxn>
                <a:cxn ang="0">
                  <a:pos x="798066" y="1732502"/>
                </a:cxn>
                <a:cxn ang="0">
                  <a:pos x="710189" y="1701091"/>
                </a:cxn>
                <a:cxn ang="0">
                  <a:pos x="625960" y="1660455"/>
                </a:cxn>
                <a:cxn ang="0">
                  <a:pos x="546115" y="1610657"/>
                </a:cxn>
                <a:cxn ang="0">
                  <a:pos x="471392" y="1551760"/>
                </a:cxn>
                <a:cxn ang="0">
                  <a:pos x="260946" y="1346200"/>
                </a:cxn>
                <a:cxn ang="0">
                  <a:pos x="199360" y="1278794"/>
                </a:cxn>
                <a:cxn ang="0">
                  <a:pos x="146083" y="1206576"/>
                </a:cxn>
                <a:cxn ang="0">
                  <a:pos x="101100" y="1130163"/>
                </a:cxn>
                <a:cxn ang="0">
                  <a:pos x="64393" y="1050171"/>
                </a:cxn>
                <a:cxn ang="0">
                  <a:pos x="35946" y="967217"/>
                </a:cxn>
                <a:cxn ang="0">
                  <a:pos x="15743" y="881920"/>
                </a:cxn>
                <a:cxn ang="0">
                  <a:pos x="3766" y="794895"/>
                </a:cxn>
                <a:cxn ang="0">
                  <a:pos x="0" y="706760"/>
                </a:cxn>
                <a:cxn ang="0">
                  <a:pos x="4426" y="618132"/>
                </a:cxn>
                <a:cxn ang="0">
                  <a:pos x="17030" y="529628"/>
                </a:cxn>
                <a:cxn ang="0">
                  <a:pos x="37794" y="441865"/>
                </a:cxn>
                <a:cxn ang="0">
                  <a:pos x="66701" y="355461"/>
                </a:cxn>
                <a:cxn ang="0">
                  <a:pos x="103735" y="271033"/>
                </a:cxn>
                <a:cxn ang="0">
                  <a:pos x="148880" y="189197"/>
                </a:cxn>
                <a:cxn ang="0">
                  <a:pos x="202119" y="110571"/>
                </a:cxn>
                <a:cxn ang="0">
                  <a:pos x="263434" y="35771"/>
                </a:cxn>
                <a:cxn ang="0">
                  <a:pos x="472350" y="172720"/>
                </a:cxn>
                <a:cxn ang="0">
                  <a:pos x="405027" y="247839"/>
                </a:cxn>
                <a:cxn ang="0">
                  <a:pos x="346204" y="327533"/>
                </a:cxn>
                <a:cxn ang="0">
                  <a:pos x="295948" y="411107"/>
                </a:cxn>
                <a:cxn ang="0">
                  <a:pos x="254322" y="497866"/>
                </a:cxn>
                <a:cxn ang="0">
                  <a:pos x="221393" y="587115"/>
                </a:cxn>
                <a:cxn ang="0">
                  <a:pos x="197226" y="678160"/>
                </a:cxn>
                <a:cxn ang="0">
                  <a:pos x="181886" y="770305"/>
                </a:cxn>
                <a:cxn ang="0">
                  <a:pos x="175437" y="862856"/>
                </a:cxn>
                <a:cxn ang="0">
                  <a:pos x="177946" y="955118"/>
                </a:cxn>
                <a:cxn ang="0">
                  <a:pos x="189478" y="1046395"/>
                </a:cxn>
                <a:cxn ang="0">
                  <a:pos x="210097" y="1135994"/>
                </a:cxn>
                <a:cxn ang="0">
                  <a:pos x="239870" y="1223219"/>
                </a:cxn>
                <a:cxn ang="0">
                  <a:pos x="278860" y="1307376"/>
                </a:cxn>
                <a:cxn ang="0">
                  <a:pos x="327135" y="1387768"/>
                </a:cxn>
              </a:cxnLst>
              <a:rect l="0" t="0" r="r" b="b"/>
              <a:pathLst>
                <a:path w="1694180" h="1771014">
                  <a:moveTo>
                    <a:pt x="260946" y="1346200"/>
                  </a:moveTo>
                  <a:lnTo>
                    <a:pt x="296157" y="1379040"/>
                  </a:lnTo>
                  <a:lnTo>
                    <a:pt x="332832" y="1409622"/>
                  </a:lnTo>
                  <a:lnTo>
                    <a:pt x="370880" y="1437937"/>
                  </a:lnTo>
                  <a:lnTo>
                    <a:pt x="410208" y="1463977"/>
                  </a:lnTo>
                  <a:lnTo>
                    <a:pt x="450724" y="1487735"/>
                  </a:lnTo>
                  <a:lnTo>
                    <a:pt x="492336" y="1509202"/>
                  </a:lnTo>
                  <a:lnTo>
                    <a:pt x="534952" y="1528371"/>
                  </a:lnTo>
                  <a:lnTo>
                    <a:pt x="578481" y="1545233"/>
                  </a:lnTo>
                  <a:lnTo>
                    <a:pt x="622830" y="1559782"/>
                  </a:lnTo>
                  <a:lnTo>
                    <a:pt x="667907" y="1572008"/>
                  </a:lnTo>
                  <a:lnTo>
                    <a:pt x="713621" y="1581904"/>
                  </a:lnTo>
                  <a:lnTo>
                    <a:pt x="759879" y="1589462"/>
                  </a:lnTo>
                  <a:lnTo>
                    <a:pt x="806589" y="1594675"/>
                  </a:lnTo>
                  <a:lnTo>
                    <a:pt x="853659" y="1597534"/>
                  </a:lnTo>
                  <a:lnTo>
                    <a:pt x="900998" y="1598031"/>
                  </a:lnTo>
                  <a:lnTo>
                    <a:pt x="948512" y="1596160"/>
                  </a:lnTo>
                  <a:lnTo>
                    <a:pt x="996111" y="1591910"/>
                  </a:lnTo>
                  <a:lnTo>
                    <a:pt x="1043703" y="1585276"/>
                  </a:lnTo>
                  <a:lnTo>
                    <a:pt x="1091194" y="1576248"/>
                  </a:lnTo>
                  <a:lnTo>
                    <a:pt x="1138494" y="1564820"/>
                  </a:lnTo>
                  <a:lnTo>
                    <a:pt x="1185510" y="1550982"/>
                  </a:lnTo>
                  <a:lnTo>
                    <a:pt x="1232151" y="1534728"/>
                  </a:lnTo>
                  <a:lnTo>
                    <a:pt x="1278324" y="1516050"/>
                  </a:lnTo>
                  <a:lnTo>
                    <a:pt x="1323937" y="1494938"/>
                  </a:lnTo>
                  <a:lnTo>
                    <a:pt x="1368898" y="1471387"/>
                  </a:lnTo>
                  <a:lnTo>
                    <a:pt x="1413115" y="1445387"/>
                  </a:lnTo>
                  <a:lnTo>
                    <a:pt x="1325485" y="1359027"/>
                  </a:lnTo>
                  <a:lnTo>
                    <a:pt x="1694166" y="1377061"/>
                  </a:lnTo>
                  <a:lnTo>
                    <a:pt x="1675878" y="1704467"/>
                  </a:lnTo>
                  <a:lnTo>
                    <a:pt x="1588248" y="1618107"/>
                  </a:lnTo>
                  <a:lnTo>
                    <a:pt x="1544045" y="1644107"/>
                  </a:lnTo>
                  <a:lnTo>
                    <a:pt x="1499096" y="1667658"/>
                  </a:lnTo>
                  <a:lnTo>
                    <a:pt x="1453495" y="1688770"/>
                  </a:lnTo>
                  <a:lnTo>
                    <a:pt x="1407332" y="1707448"/>
                  </a:lnTo>
                  <a:lnTo>
                    <a:pt x="1360701" y="1723702"/>
                  </a:lnTo>
                  <a:lnTo>
                    <a:pt x="1313693" y="1737540"/>
                  </a:lnTo>
                  <a:lnTo>
                    <a:pt x="1266400" y="1748968"/>
                  </a:lnTo>
                  <a:lnTo>
                    <a:pt x="1218915" y="1757996"/>
                  </a:lnTo>
                  <a:lnTo>
                    <a:pt x="1171329" y="1764630"/>
                  </a:lnTo>
                  <a:lnTo>
                    <a:pt x="1123734" y="1768880"/>
                  </a:lnTo>
                  <a:lnTo>
                    <a:pt x="1076223" y="1770751"/>
                  </a:lnTo>
                  <a:lnTo>
                    <a:pt x="1028888" y="1770254"/>
                  </a:lnTo>
                  <a:lnTo>
                    <a:pt x="981820" y="1767395"/>
                  </a:lnTo>
                  <a:lnTo>
                    <a:pt x="935112" y="1762182"/>
                  </a:lnTo>
                  <a:lnTo>
                    <a:pt x="888856" y="1754624"/>
                  </a:lnTo>
                  <a:lnTo>
                    <a:pt x="843143" y="1744728"/>
                  </a:lnTo>
                  <a:lnTo>
                    <a:pt x="798066" y="1732502"/>
                  </a:lnTo>
                  <a:lnTo>
                    <a:pt x="753718" y="1717953"/>
                  </a:lnTo>
                  <a:lnTo>
                    <a:pt x="710189" y="1701091"/>
                  </a:lnTo>
                  <a:lnTo>
                    <a:pt x="667572" y="1681922"/>
                  </a:lnTo>
                  <a:lnTo>
                    <a:pt x="625960" y="1660455"/>
                  </a:lnTo>
                  <a:lnTo>
                    <a:pt x="585443" y="1636697"/>
                  </a:lnTo>
                  <a:lnTo>
                    <a:pt x="546115" y="1610657"/>
                  </a:lnTo>
                  <a:lnTo>
                    <a:pt x="508067" y="1582342"/>
                  </a:lnTo>
                  <a:lnTo>
                    <a:pt x="471392" y="1551760"/>
                  </a:lnTo>
                  <a:lnTo>
                    <a:pt x="436180" y="1518920"/>
                  </a:lnTo>
                  <a:lnTo>
                    <a:pt x="260946" y="1346200"/>
                  </a:lnTo>
                  <a:lnTo>
                    <a:pt x="229113" y="1313137"/>
                  </a:lnTo>
                  <a:lnTo>
                    <a:pt x="199360" y="1278794"/>
                  </a:lnTo>
                  <a:lnTo>
                    <a:pt x="171684" y="1243248"/>
                  </a:lnTo>
                  <a:lnTo>
                    <a:pt x="146083" y="1206576"/>
                  </a:lnTo>
                  <a:lnTo>
                    <a:pt x="122556" y="1168856"/>
                  </a:lnTo>
                  <a:lnTo>
                    <a:pt x="101100" y="1130163"/>
                  </a:lnTo>
                  <a:lnTo>
                    <a:pt x="81713" y="1090576"/>
                  </a:lnTo>
                  <a:lnTo>
                    <a:pt x="64393" y="1050171"/>
                  </a:lnTo>
                  <a:lnTo>
                    <a:pt x="49138" y="1009026"/>
                  </a:lnTo>
                  <a:lnTo>
                    <a:pt x="35946" y="967217"/>
                  </a:lnTo>
                  <a:lnTo>
                    <a:pt x="24815" y="924823"/>
                  </a:lnTo>
                  <a:lnTo>
                    <a:pt x="15743" y="881920"/>
                  </a:lnTo>
                  <a:lnTo>
                    <a:pt x="8727" y="838584"/>
                  </a:lnTo>
                  <a:lnTo>
                    <a:pt x="3766" y="794895"/>
                  </a:lnTo>
                  <a:lnTo>
                    <a:pt x="858" y="750927"/>
                  </a:lnTo>
                  <a:lnTo>
                    <a:pt x="0" y="706760"/>
                  </a:lnTo>
                  <a:lnTo>
                    <a:pt x="1190" y="662469"/>
                  </a:lnTo>
                  <a:lnTo>
                    <a:pt x="4426" y="618132"/>
                  </a:lnTo>
                  <a:lnTo>
                    <a:pt x="9707" y="573826"/>
                  </a:lnTo>
                  <a:lnTo>
                    <a:pt x="17030" y="529628"/>
                  </a:lnTo>
                  <a:lnTo>
                    <a:pt x="26393" y="485615"/>
                  </a:lnTo>
                  <a:lnTo>
                    <a:pt x="37794" y="441865"/>
                  </a:lnTo>
                  <a:lnTo>
                    <a:pt x="51231" y="398455"/>
                  </a:lnTo>
                  <a:lnTo>
                    <a:pt x="66701" y="355461"/>
                  </a:lnTo>
                  <a:lnTo>
                    <a:pt x="84203" y="312962"/>
                  </a:lnTo>
                  <a:lnTo>
                    <a:pt x="103735" y="271033"/>
                  </a:lnTo>
                  <a:lnTo>
                    <a:pt x="125295" y="229752"/>
                  </a:lnTo>
                  <a:lnTo>
                    <a:pt x="148880" y="189197"/>
                  </a:lnTo>
                  <a:lnTo>
                    <a:pt x="174489" y="149444"/>
                  </a:lnTo>
                  <a:lnTo>
                    <a:pt x="202119" y="110571"/>
                  </a:lnTo>
                  <a:lnTo>
                    <a:pt x="231768" y="72654"/>
                  </a:lnTo>
                  <a:lnTo>
                    <a:pt x="263434" y="35771"/>
                  </a:lnTo>
                  <a:lnTo>
                    <a:pt x="297115" y="0"/>
                  </a:lnTo>
                  <a:lnTo>
                    <a:pt x="472350" y="172720"/>
                  </a:lnTo>
                  <a:lnTo>
                    <a:pt x="437630" y="209664"/>
                  </a:lnTo>
                  <a:lnTo>
                    <a:pt x="405027" y="247839"/>
                  </a:lnTo>
                  <a:lnTo>
                    <a:pt x="374549" y="287157"/>
                  </a:lnTo>
                  <a:lnTo>
                    <a:pt x="346204" y="327533"/>
                  </a:lnTo>
                  <a:lnTo>
                    <a:pt x="320001" y="368878"/>
                  </a:lnTo>
                  <a:lnTo>
                    <a:pt x="295948" y="411107"/>
                  </a:lnTo>
                  <a:lnTo>
                    <a:pt x="274052" y="454132"/>
                  </a:lnTo>
                  <a:lnTo>
                    <a:pt x="254322" y="497866"/>
                  </a:lnTo>
                  <a:lnTo>
                    <a:pt x="236767" y="542223"/>
                  </a:lnTo>
                  <a:lnTo>
                    <a:pt x="221393" y="587115"/>
                  </a:lnTo>
                  <a:lnTo>
                    <a:pt x="208210" y="632457"/>
                  </a:lnTo>
                  <a:lnTo>
                    <a:pt x="197226" y="678160"/>
                  </a:lnTo>
                  <a:lnTo>
                    <a:pt x="188448" y="724138"/>
                  </a:lnTo>
                  <a:lnTo>
                    <a:pt x="181886" y="770305"/>
                  </a:lnTo>
                  <a:lnTo>
                    <a:pt x="177546" y="816573"/>
                  </a:lnTo>
                  <a:lnTo>
                    <a:pt x="175437" y="862856"/>
                  </a:lnTo>
                  <a:lnTo>
                    <a:pt x="175568" y="909067"/>
                  </a:lnTo>
                  <a:lnTo>
                    <a:pt x="177946" y="955118"/>
                  </a:lnTo>
                  <a:lnTo>
                    <a:pt x="182580" y="1000923"/>
                  </a:lnTo>
                  <a:lnTo>
                    <a:pt x="189478" y="1046395"/>
                  </a:lnTo>
                  <a:lnTo>
                    <a:pt x="198647" y="1091448"/>
                  </a:lnTo>
                  <a:lnTo>
                    <a:pt x="210097" y="1135994"/>
                  </a:lnTo>
                  <a:lnTo>
                    <a:pt x="223835" y="1179947"/>
                  </a:lnTo>
                  <a:lnTo>
                    <a:pt x="239870" y="1223219"/>
                  </a:lnTo>
                  <a:lnTo>
                    <a:pt x="258209" y="1265724"/>
                  </a:lnTo>
                  <a:lnTo>
                    <a:pt x="278860" y="1307376"/>
                  </a:lnTo>
                  <a:lnTo>
                    <a:pt x="301833" y="1348086"/>
                  </a:lnTo>
                  <a:lnTo>
                    <a:pt x="327135" y="1387768"/>
                  </a:lnTo>
                  <a:lnTo>
                    <a:pt x="354773" y="1426337"/>
                  </a:lnTo>
                </a:path>
              </a:pathLst>
            </a:custGeom>
            <a:noFill/>
            <a:ln w="15875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2" name="object 24"/>
            <p:cNvSpPr>
              <a:spLocks/>
            </p:cNvSpPr>
            <p:nvPr/>
          </p:nvSpPr>
          <p:spPr bwMode="auto">
            <a:xfrm>
              <a:off x="2976626" y="2535100"/>
              <a:ext cx="1465580" cy="464820"/>
            </a:xfrm>
            <a:custGeom>
              <a:avLst/>
              <a:gdLst/>
              <a:ahLst/>
              <a:cxnLst>
                <a:cxn ang="0">
                  <a:pos x="746452" y="0"/>
                </a:cxn>
                <a:cxn ang="0">
                  <a:pos x="699628" y="1279"/>
                </a:cxn>
                <a:cxn ang="0">
                  <a:pos x="652623" y="4685"/>
                </a:cxn>
                <a:cxn ang="0">
                  <a:pos x="605521" y="10224"/>
                </a:cxn>
                <a:cxn ang="0">
                  <a:pos x="558407" y="17901"/>
                </a:cxn>
                <a:cxn ang="0">
                  <a:pos x="511365" y="27721"/>
                </a:cxn>
                <a:cxn ang="0">
                  <a:pos x="464478" y="39690"/>
                </a:cxn>
                <a:cxn ang="0">
                  <a:pos x="417831" y="53813"/>
                </a:cxn>
                <a:cxn ang="0">
                  <a:pos x="371508" y="70094"/>
                </a:cxn>
                <a:cxn ang="0">
                  <a:pos x="325592" y="88540"/>
                </a:cxn>
                <a:cxn ang="0">
                  <a:pos x="280169" y="109156"/>
                </a:cxn>
                <a:cxn ang="0">
                  <a:pos x="235322" y="131947"/>
                </a:cxn>
                <a:cxn ang="0">
                  <a:pos x="191135" y="156919"/>
                </a:cxn>
                <a:cxn ang="0">
                  <a:pos x="0" y="270711"/>
                </a:cxn>
                <a:cxn ang="0">
                  <a:pos x="44173" y="245739"/>
                </a:cxn>
                <a:cxn ang="0">
                  <a:pos x="89008" y="222948"/>
                </a:cxn>
                <a:cxn ang="0">
                  <a:pos x="134420" y="202332"/>
                </a:cxn>
                <a:cxn ang="0">
                  <a:pos x="180324" y="183886"/>
                </a:cxn>
                <a:cxn ang="0">
                  <a:pos x="226638" y="167605"/>
                </a:cxn>
                <a:cxn ang="0">
                  <a:pos x="273276" y="153482"/>
                </a:cxn>
                <a:cxn ang="0">
                  <a:pos x="320155" y="141513"/>
                </a:cxn>
                <a:cxn ang="0">
                  <a:pos x="367190" y="131693"/>
                </a:cxn>
                <a:cxn ang="0">
                  <a:pos x="414297" y="124016"/>
                </a:cxn>
                <a:cxn ang="0">
                  <a:pos x="461393" y="118477"/>
                </a:cxn>
                <a:cxn ang="0">
                  <a:pos x="508392" y="115071"/>
                </a:cxn>
                <a:cxn ang="0">
                  <a:pos x="555211" y="113792"/>
                </a:cxn>
                <a:cxn ang="0">
                  <a:pos x="601767" y="114634"/>
                </a:cxn>
                <a:cxn ang="0">
                  <a:pos x="647974" y="117594"/>
                </a:cxn>
                <a:cxn ang="0">
                  <a:pos x="693748" y="122665"/>
                </a:cxn>
                <a:cxn ang="0">
                  <a:pos x="739006" y="129842"/>
                </a:cxn>
                <a:cxn ang="0">
                  <a:pos x="783663" y="139120"/>
                </a:cxn>
                <a:cxn ang="0">
                  <a:pos x="827635" y="150493"/>
                </a:cxn>
                <a:cxn ang="0">
                  <a:pos x="870838" y="163957"/>
                </a:cxn>
                <a:cxn ang="0">
                  <a:pos x="913188" y="179505"/>
                </a:cxn>
                <a:cxn ang="0">
                  <a:pos x="954601" y="197133"/>
                </a:cxn>
                <a:cxn ang="0">
                  <a:pos x="994993" y="216836"/>
                </a:cxn>
                <a:cxn ang="0">
                  <a:pos x="1034279" y="238607"/>
                </a:cxn>
                <a:cxn ang="0">
                  <a:pos x="1072376" y="262442"/>
                </a:cxn>
                <a:cxn ang="0">
                  <a:pos x="1109198" y="288335"/>
                </a:cxn>
                <a:cxn ang="0">
                  <a:pos x="1144663" y="316281"/>
                </a:cxn>
                <a:cxn ang="0">
                  <a:pos x="1178687" y="346276"/>
                </a:cxn>
                <a:cxn ang="0">
                  <a:pos x="1083056" y="403172"/>
                </a:cxn>
                <a:cxn ang="0">
                  <a:pos x="1415541" y="464259"/>
                </a:cxn>
                <a:cxn ang="0">
                  <a:pos x="1465579" y="175588"/>
                </a:cxn>
                <a:cxn ang="0">
                  <a:pos x="1369949" y="232484"/>
                </a:cxn>
                <a:cxn ang="0">
                  <a:pos x="1335925" y="202489"/>
                </a:cxn>
                <a:cxn ang="0">
                  <a:pos x="1300460" y="174543"/>
                </a:cxn>
                <a:cxn ang="0">
                  <a:pos x="1263637" y="148650"/>
                </a:cxn>
                <a:cxn ang="0">
                  <a:pos x="1225541" y="124815"/>
                </a:cxn>
                <a:cxn ang="0">
                  <a:pos x="1186254" y="103044"/>
                </a:cxn>
                <a:cxn ang="0">
                  <a:pos x="1145862" y="83341"/>
                </a:cxn>
                <a:cxn ang="0">
                  <a:pos x="1104448" y="65713"/>
                </a:cxn>
                <a:cxn ang="0">
                  <a:pos x="1062097" y="50165"/>
                </a:cxn>
                <a:cxn ang="0">
                  <a:pos x="1018892" y="36701"/>
                </a:cxn>
                <a:cxn ang="0">
                  <a:pos x="974918" y="25328"/>
                </a:cxn>
                <a:cxn ang="0">
                  <a:pos x="930259" y="16050"/>
                </a:cxn>
                <a:cxn ang="0">
                  <a:pos x="884999" y="8873"/>
                </a:cxn>
                <a:cxn ang="0">
                  <a:pos x="839221" y="3802"/>
                </a:cxn>
                <a:cxn ang="0">
                  <a:pos x="793011" y="842"/>
                </a:cxn>
                <a:cxn ang="0">
                  <a:pos x="746452" y="0"/>
                </a:cxn>
              </a:cxnLst>
              <a:rect l="0" t="0" r="r" b="b"/>
              <a:pathLst>
                <a:path w="1465579" h="464819">
                  <a:moveTo>
                    <a:pt x="746452" y="0"/>
                  </a:moveTo>
                  <a:lnTo>
                    <a:pt x="699628" y="1279"/>
                  </a:lnTo>
                  <a:lnTo>
                    <a:pt x="652623" y="4685"/>
                  </a:lnTo>
                  <a:lnTo>
                    <a:pt x="605521" y="10224"/>
                  </a:lnTo>
                  <a:lnTo>
                    <a:pt x="558407" y="17901"/>
                  </a:lnTo>
                  <a:lnTo>
                    <a:pt x="511365" y="27721"/>
                  </a:lnTo>
                  <a:lnTo>
                    <a:pt x="464478" y="39690"/>
                  </a:lnTo>
                  <a:lnTo>
                    <a:pt x="417831" y="53813"/>
                  </a:lnTo>
                  <a:lnTo>
                    <a:pt x="371508" y="70094"/>
                  </a:lnTo>
                  <a:lnTo>
                    <a:pt x="325592" y="88540"/>
                  </a:lnTo>
                  <a:lnTo>
                    <a:pt x="280169" y="109156"/>
                  </a:lnTo>
                  <a:lnTo>
                    <a:pt x="235322" y="131947"/>
                  </a:lnTo>
                  <a:lnTo>
                    <a:pt x="191135" y="156919"/>
                  </a:lnTo>
                  <a:lnTo>
                    <a:pt x="0" y="270711"/>
                  </a:lnTo>
                  <a:lnTo>
                    <a:pt x="44173" y="245739"/>
                  </a:lnTo>
                  <a:lnTo>
                    <a:pt x="89008" y="222948"/>
                  </a:lnTo>
                  <a:lnTo>
                    <a:pt x="134420" y="202332"/>
                  </a:lnTo>
                  <a:lnTo>
                    <a:pt x="180324" y="183886"/>
                  </a:lnTo>
                  <a:lnTo>
                    <a:pt x="226638" y="167605"/>
                  </a:lnTo>
                  <a:lnTo>
                    <a:pt x="273276" y="153482"/>
                  </a:lnTo>
                  <a:lnTo>
                    <a:pt x="320155" y="141513"/>
                  </a:lnTo>
                  <a:lnTo>
                    <a:pt x="367190" y="131693"/>
                  </a:lnTo>
                  <a:lnTo>
                    <a:pt x="414297" y="124016"/>
                  </a:lnTo>
                  <a:lnTo>
                    <a:pt x="461393" y="118477"/>
                  </a:lnTo>
                  <a:lnTo>
                    <a:pt x="508392" y="115071"/>
                  </a:lnTo>
                  <a:lnTo>
                    <a:pt x="555211" y="113792"/>
                  </a:lnTo>
                  <a:lnTo>
                    <a:pt x="601767" y="114634"/>
                  </a:lnTo>
                  <a:lnTo>
                    <a:pt x="647974" y="117594"/>
                  </a:lnTo>
                  <a:lnTo>
                    <a:pt x="693748" y="122665"/>
                  </a:lnTo>
                  <a:lnTo>
                    <a:pt x="739006" y="129842"/>
                  </a:lnTo>
                  <a:lnTo>
                    <a:pt x="783663" y="139120"/>
                  </a:lnTo>
                  <a:lnTo>
                    <a:pt x="827635" y="150493"/>
                  </a:lnTo>
                  <a:lnTo>
                    <a:pt x="870838" y="163957"/>
                  </a:lnTo>
                  <a:lnTo>
                    <a:pt x="913188" y="179505"/>
                  </a:lnTo>
                  <a:lnTo>
                    <a:pt x="954601" y="197133"/>
                  </a:lnTo>
                  <a:lnTo>
                    <a:pt x="994993" y="216836"/>
                  </a:lnTo>
                  <a:lnTo>
                    <a:pt x="1034279" y="238607"/>
                  </a:lnTo>
                  <a:lnTo>
                    <a:pt x="1072376" y="262442"/>
                  </a:lnTo>
                  <a:lnTo>
                    <a:pt x="1109198" y="288335"/>
                  </a:lnTo>
                  <a:lnTo>
                    <a:pt x="1144663" y="316281"/>
                  </a:lnTo>
                  <a:lnTo>
                    <a:pt x="1178687" y="346276"/>
                  </a:lnTo>
                  <a:lnTo>
                    <a:pt x="1083056" y="403172"/>
                  </a:lnTo>
                  <a:lnTo>
                    <a:pt x="1415541" y="464259"/>
                  </a:lnTo>
                  <a:lnTo>
                    <a:pt x="1465579" y="175588"/>
                  </a:lnTo>
                  <a:lnTo>
                    <a:pt x="1369949" y="232484"/>
                  </a:lnTo>
                  <a:lnTo>
                    <a:pt x="1335925" y="202489"/>
                  </a:lnTo>
                  <a:lnTo>
                    <a:pt x="1300460" y="174543"/>
                  </a:lnTo>
                  <a:lnTo>
                    <a:pt x="1263637" y="148650"/>
                  </a:lnTo>
                  <a:lnTo>
                    <a:pt x="1225541" y="124815"/>
                  </a:lnTo>
                  <a:lnTo>
                    <a:pt x="1186254" y="103044"/>
                  </a:lnTo>
                  <a:lnTo>
                    <a:pt x="1145862" y="83341"/>
                  </a:lnTo>
                  <a:lnTo>
                    <a:pt x="1104448" y="65713"/>
                  </a:lnTo>
                  <a:lnTo>
                    <a:pt x="1062097" y="50165"/>
                  </a:lnTo>
                  <a:lnTo>
                    <a:pt x="1018892" y="36701"/>
                  </a:lnTo>
                  <a:lnTo>
                    <a:pt x="974918" y="25328"/>
                  </a:lnTo>
                  <a:lnTo>
                    <a:pt x="930259" y="16050"/>
                  </a:lnTo>
                  <a:lnTo>
                    <a:pt x="884999" y="8873"/>
                  </a:lnTo>
                  <a:lnTo>
                    <a:pt x="839221" y="3802"/>
                  </a:lnTo>
                  <a:lnTo>
                    <a:pt x="793011" y="842"/>
                  </a:lnTo>
                  <a:lnTo>
                    <a:pt x="746452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3" name="object 25"/>
            <p:cNvSpPr>
              <a:spLocks/>
            </p:cNvSpPr>
            <p:nvPr/>
          </p:nvSpPr>
          <p:spPr bwMode="auto">
            <a:xfrm>
              <a:off x="2454151" y="2753614"/>
              <a:ext cx="621030" cy="1332230"/>
            </a:xfrm>
            <a:custGeom>
              <a:avLst/>
              <a:gdLst/>
              <a:ahLst/>
              <a:cxnLst>
                <a:cxn ang="0">
                  <a:pos x="571004" y="24860"/>
                </a:cxn>
                <a:cxn ang="0">
                  <a:pos x="478549" y="79675"/>
                </a:cxn>
                <a:cxn ang="0">
                  <a:pos x="395974" y="139382"/>
                </a:cxn>
                <a:cxn ang="0">
                  <a:pos x="320606" y="204887"/>
                </a:cxn>
                <a:cxn ang="0">
                  <a:pos x="252648" y="275549"/>
                </a:cxn>
                <a:cxn ang="0">
                  <a:pos x="192309" y="350723"/>
                </a:cxn>
                <a:cxn ang="0">
                  <a:pos x="139792" y="429768"/>
                </a:cxn>
                <a:cxn ang="0">
                  <a:pos x="95305" y="512041"/>
                </a:cxn>
                <a:cxn ang="0">
                  <a:pos x="59054" y="596898"/>
                </a:cxn>
                <a:cxn ang="0">
                  <a:pos x="31243" y="683698"/>
                </a:cxn>
                <a:cxn ang="0">
                  <a:pos x="12080" y="771797"/>
                </a:cxn>
                <a:cxn ang="0">
                  <a:pos x="1770" y="860552"/>
                </a:cxn>
                <a:cxn ang="0">
                  <a:pos x="519" y="949322"/>
                </a:cxn>
                <a:cxn ang="0">
                  <a:pos x="8533" y="1037462"/>
                </a:cxn>
                <a:cxn ang="0">
                  <a:pos x="26018" y="1124331"/>
                </a:cxn>
                <a:cxn ang="0">
                  <a:pos x="53180" y="1209285"/>
                </a:cxn>
                <a:cxn ang="0">
                  <a:pos x="90225" y="1291683"/>
                </a:cxn>
                <a:cxn ang="0">
                  <a:pos x="303780" y="1217930"/>
                </a:cxn>
                <a:cxn ang="0">
                  <a:pos x="262286" y="1138286"/>
                </a:cxn>
                <a:cxn ang="0">
                  <a:pos x="230455" y="1055681"/>
                </a:cxn>
                <a:cxn ang="0">
                  <a:pos x="208121" y="970747"/>
                </a:cxn>
                <a:cxn ang="0">
                  <a:pos x="195120" y="884116"/>
                </a:cxn>
                <a:cxn ang="0">
                  <a:pos x="191286" y="796421"/>
                </a:cxn>
                <a:cxn ang="0">
                  <a:pos x="196454" y="708294"/>
                </a:cxn>
                <a:cxn ang="0">
                  <a:pos x="210458" y="620366"/>
                </a:cxn>
                <a:cxn ang="0">
                  <a:pos x="233133" y="533270"/>
                </a:cxn>
                <a:cxn ang="0">
                  <a:pos x="264314" y="447639"/>
                </a:cxn>
                <a:cxn ang="0">
                  <a:pos x="303836" y="364104"/>
                </a:cxn>
                <a:cxn ang="0">
                  <a:pos x="351534" y="283297"/>
                </a:cxn>
                <a:cxn ang="0">
                  <a:pos x="407241" y="205851"/>
                </a:cxn>
                <a:cxn ang="0">
                  <a:pos x="470793" y="132398"/>
                </a:cxn>
                <a:cxn ang="0">
                  <a:pos x="542025" y="63570"/>
                </a:cxn>
                <a:cxn ang="0">
                  <a:pos x="620772" y="0"/>
                </a:cxn>
              </a:cxnLst>
              <a:rect l="0" t="0" r="r" b="b"/>
              <a:pathLst>
                <a:path w="621030" h="1332229">
                  <a:moveTo>
                    <a:pt x="620772" y="0"/>
                  </a:moveTo>
                  <a:lnTo>
                    <a:pt x="571004" y="24860"/>
                  </a:lnTo>
                  <a:lnTo>
                    <a:pt x="522474" y="52197"/>
                  </a:lnTo>
                  <a:lnTo>
                    <a:pt x="478549" y="79675"/>
                  </a:lnTo>
                  <a:lnTo>
                    <a:pt x="436374" y="108763"/>
                  </a:lnTo>
                  <a:lnTo>
                    <a:pt x="395974" y="139382"/>
                  </a:lnTo>
                  <a:lnTo>
                    <a:pt x="357376" y="171450"/>
                  </a:lnTo>
                  <a:lnTo>
                    <a:pt x="320606" y="204887"/>
                  </a:lnTo>
                  <a:lnTo>
                    <a:pt x="285688" y="239614"/>
                  </a:lnTo>
                  <a:lnTo>
                    <a:pt x="252648" y="275549"/>
                  </a:lnTo>
                  <a:lnTo>
                    <a:pt x="221514" y="312612"/>
                  </a:lnTo>
                  <a:lnTo>
                    <a:pt x="192309" y="350723"/>
                  </a:lnTo>
                  <a:lnTo>
                    <a:pt x="165060" y="389802"/>
                  </a:lnTo>
                  <a:lnTo>
                    <a:pt x="139792" y="429768"/>
                  </a:lnTo>
                  <a:lnTo>
                    <a:pt x="116532" y="470541"/>
                  </a:lnTo>
                  <a:lnTo>
                    <a:pt x="95305" y="512041"/>
                  </a:lnTo>
                  <a:lnTo>
                    <a:pt x="76137" y="554187"/>
                  </a:lnTo>
                  <a:lnTo>
                    <a:pt x="59054" y="596898"/>
                  </a:lnTo>
                  <a:lnTo>
                    <a:pt x="44081" y="640095"/>
                  </a:lnTo>
                  <a:lnTo>
                    <a:pt x="31243" y="683698"/>
                  </a:lnTo>
                  <a:lnTo>
                    <a:pt x="20568" y="727625"/>
                  </a:lnTo>
                  <a:lnTo>
                    <a:pt x="12080" y="771797"/>
                  </a:lnTo>
                  <a:lnTo>
                    <a:pt x="5806" y="816133"/>
                  </a:lnTo>
                  <a:lnTo>
                    <a:pt x="1770" y="860552"/>
                  </a:lnTo>
                  <a:lnTo>
                    <a:pt x="0" y="904975"/>
                  </a:lnTo>
                  <a:lnTo>
                    <a:pt x="519" y="949322"/>
                  </a:lnTo>
                  <a:lnTo>
                    <a:pt x="3355" y="993511"/>
                  </a:lnTo>
                  <a:lnTo>
                    <a:pt x="8533" y="1037462"/>
                  </a:lnTo>
                  <a:lnTo>
                    <a:pt x="16079" y="1081096"/>
                  </a:lnTo>
                  <a:lnTo>
                    <a:pt x="26018" y="1124331"/>
                  </a:lnTo>
                  <a:lnTo>
                    <a:pt x="38377" y="1167088"/>
                  </a:lnTo>
                  <a:lnTo>
                    <a:pt x="53180" y="1209285"/>
                  </a:lnTo>
                  <a:lnTo>
                    <a:pt x="70454" y="1250844"/>
                  </a:lnTo>
                  <a:lnTo>
                    <a:pt x="90225" y="1291683"/>
                  </a:lnTo>
                  <a:lnTo>
                    <a:pt x="112518" y="1331722"/>
                  </a:lnTo>
                  <a:lnTo>
                    <a:pt x="303780" y="1217930"/>
                  </a:lnTo>
                  <a:lnTo>
                    <a:pt x="281815" y="1178517"/>
                  </a:lnTo>
                  <a:lnTo>
                    <a:pt x="262286" y="1138286"/>
                  </a:lnTo>
                  <a:lnTo>
                    <a:pt x="245173" y="1097314"/>
                  </a:lnTo>
                  <a:lnTo>
                    <a:pt x="230455" y="1055681"/>
                  </a:lnTo>
                  <a:lnTo>
                    <a:pt x="218111" y="1013465"/>
                  </a:lnTo>
                  <a:lnTo>
                    <a:pt x="208121" y="970747"/>
                  </a:lnTo>
                  <a:lnTo>
                    <a:pt x="200465" y="927604"/>
                  </a:lnTo>
                  <a:lnTo>
                    <a:pt x="195120" y="884116"/>
                  </a:lnTo>
                  <a:lnTo>
                    <a:pt x="192068" y="840362"/>
                  </a:lnTo>
                  <a:lnTo>
                    <a:pt x="191286" y="796421"/>
                  </a:lnTo>
                  <a:lnTo>
                    <a:pt x="192755" y="752372"/>
                  </a:lnTo>
                  <a:lnTo>
                    <a:pt x="196454" y="708294"/>
                  </a:lnTo>
                  <a:lnTo>
                    <a:pt x="202361" y="664265"/>
                  </a:lnTo>
                  <a:lnTo>
                    <a:pt x="210458" y="620366"/>
                  </a:lnTo>
                  <a:lnTo>
                    <a:pt x="220722" y="576675"/>
                  </a:lnTo>
                  <a:lnTo>
                    <a:pt x="233133" y="533270"/>
                  </a:lnTo>
                  <a:lnTo>
                    <a:pt x="247671" y="490232"/>
                  </a:lnTo>
                  <a:lnTo>
                    <a:pt x="264314" y="447639"/>
                  </a:lnTo>
                  <a:lnTo>
                    <a:pt x="283043" y="405570"/>
                  </a:lnTo>
                  <a:lnTo>
                    <a:pt x="303836" y="364104"/>
                  </a:lnTo>
                  <a:lnTo>
                    <a:pt x="326673" y="323320"/>
                  </a:lnTo>
                  <a:lnTo>
                    <a:pt x="351534" y="283297"/>
                  </a:lnTo>
                  <a:lnTo>
                    <a:pt x="378396" y="244115"/>
                  </a:lnTo>
                  <a:lnTo>
                    <a:pt x="407241" y="205851"/>
                  </a:lnTo>
                  <a:lnTo>
                    <a:pt x="438047" y="168586"/>
                  </a:lnTo>
                  <a:lnTo>
                    <a:pt x="470793" y="132398"/>
                  </a:lnTo>
                  <a:lnTo>
                    <a:pt x="505460" y="97367"/>
                  </a:lnTo>
                  <a:lnTo>
                    <a:pt x="542025" y="63570"/>
                  </a:lnTo>
                  <a:lnTo>
                    <a:pt x="580470" y="31088"/>
                  </a:lnTo>
                  <a:lnTo>
                    <a:pt x="620772" y="0"/>
                  </a:lnTo>
                  <a:close/>
                </a:path>
              </a:pathLst>
            </a:custGeom>
            <a:solidFill>
              <a:srgbClr val="2792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4" name="object 26"/>
            <p:cNvSpPr>
              <a:spLocks/>
            </p:cNvSpPr>
            <p:nvPr/>
          </p:nvSpPr>
          <p:spPr bwMode="auto">
            <a:xfrm>
              <a:off x="2454151" y="2535100"/>
              <a:ext cx="1988185" cy="1550670"/>
            </a:xfrm>
            <a:custGeom>
              <a:avLst/>
              <a:gdLst/>
              <a:ahLst/>
              <a:cxnLst>
                <a:cxn ang="0">
                  <a:pos x="580470" y="249602"/>
                </a:cxn>
                <a:cxn ang="0">
                  <a:pos x="505460" y="315881"/>
                </a:cxn>
                <a:cxn ang="0">
                  <a:pos x="438047" y="387100"/>
                </a:cxn>
                <a:cxn ang="0">
                  <a:pos x="378396" y="462629"/>
                </a:cxn>
                <a:cxn ang="0">
                  <a:pos x="326673" y="541834"/>
                </a:cxn>
                <a:cxn ang="0">
                  <a:pos x="283043" y="624084"/>
                </a:cxn>
                <a:cxn ang="0">
                  <a:pos x="247671" y="708746"/>
                </a:cxn>
                <a:cxn ang="0">
                  <a:pos x="220722" y="795189"/>
                </a:cxn>
                <a:cxn ang="0">
                  <a:pos x="202361" y="882779"/>
                </a:cxn>
                <a:cxn ang="0">
                  <a:pos x="192755" y="970886"/>
                </a:cxn>
                <a:cxn ang="0">
                  <a:pos x="192068" y="1058876"/>
                </a:cxn>
                <a:cxn ang="0">
                  <a:pos x="200465" y="1146118"/>
                </a:cxn>
                <a:cxn ang="0">
                  <a:pos x="218111" y="1231979"/>
                </a:cxn>
                <a:cxn ang="0">
                  <a:pos x="245173" y="1315828"/>
                </a:cxn>
                <a:cxn ang="0">
                  <a:pos x="281815" y="1397031"/>
                </a:cxn>
                <a:cxn ang="0">
                  <a:pos x="112518" y="1550236"/>
                </a:cxn>
                <a:cxn ang="0">
                  <a:pos x="70454" y="1469358"/>
                </a:cxn>
                <a:cxn ang="0">
                  <a:pos x="38377" y="1385602"/>
                </a:cxn>
                <a:cxn ang="0">
                  <a:pos x="16079" y="1299610"/>
                </a:cxn>
                <a:cxn ang="0">
                  <a:pos x="3355" y="1212025"/>
                </a:cxn>
                <a:cxn ang="0">
                  <a:pos x="0" y="1123489"/>
                </a:cxn>
                <a:cxn ang="0">
                  <a:pos x="5806" y="1034647"/>
                </a:cxn>
                <a:cxn ang="0">
                  <a:pos x="20568" y="946139"/>
                </a:cxn>
                <a:cxn ang="0">
                  <a:pos x="44081" y="858609"/>
                </a:cxn>
                <a:cxn ang="0">
                  <a:pos x="76137" y="772701"/>
                </a:cxn>
                <a:cxn ang="0">
                  <a:pos x="116532" y="689055"/>
                </a:cxn>
                <a:cxn ang="0">
                  <a:pos x="165060" y="608316"/>
                </a:cxn>
                <a:cxn ang="0">
                  <a:pos x="221514" y="531126"/>
                </a:cxn>
                <a:cxn ang="0">
                  <a:pos x="285688" y="458128"/>
                </a:cxn>
                <a:cxn ang="0">
                  <a:pos x="357376" y="389964"/>
                </a:cxn>
                <a:cxn ang="0">
                  <a:pos x="436374" y="327277"/>
                </a:cxn>
                <a:cxn ang="0">
                  <a:pos x="522474" y="270711"/>
                </a:cxn>
                <a:cxn ang="0">
                  <a:pos x="757796" y="131947"/>
                </a:cxn>
                <a:cxn ang="0">
                  <a:pos x="848067" y="88540"/>
                </a:cxn>
                <a:cxn ang="0">
                  <a:pos x="940305" y="53813"/>
                </a:cxn>
                <a:cxn ang="0">
                  <a:pos x="1033839" y="27721"/>
                </a:cxn>
                <a:cxn ang="0">
                  <a:pos x="1127996" y="10224"/>
                </a:cxn>
                <a:cxn ang="0">
                  <a:pos x="1222102" y="1279"/>
                </a:cxn>
                <a:cxn ang="0">
                  <a:pos x="1315485" y="842"/>
                </a:cxn>
                <a:cxn ang="0">
                  <a:pos x="1407473" y="8873"/>
                </a:cxn>
                <a:cxn ang="0">
                  <a:pos x="1497393" y="25328"/>
                </a:cxn>
                <a:cxn ang="0">
                  <a:pos x="1584571" y="50165"/>
                </a:cxn>
                <a:cxn ang="0">
                  <a:pos x="1668336" y="83341"/>
                </a:cxn>
                <a:cxn ang="0">
                  <a:pos x="1748015" y="124815"/>
                </a:cxn>
                <a:cxn ang="0">
                  <a:pos x="1822935" y="174543"/>
                </a:cxn>
                <a:cxn ang="0">
                  <a:pos x="1892423" y="232484"/>
                </a:cxn>
                <a:cxn ang="0">
                  <a:pos x="1938016" y="464259"/>
                </a:cxn>
                <a:cxn ang="0">
                  <a:pos x="1701161" y="346276"/>
                </a:cxn>
                <a:cxn ang="0">
                  <a:pos x="1631673" y="288335"/>
                </a:cxn>
                <a:cxn ang="0">
                  <a:pos x="1556753" y="238607"/>
                </a:cxn>
                <a:cxn ang="0">
                  <a:pos x="1477076" y="197133"/>
                </a:cxn>
                <a:cxn ang="0">
                  <a:pos x="1393312" y="163957"/>
                </a:cxn>
                <a:cxn ang="0">
                  <a:pos x="1306137" y="139120"/>
                </a:cxn>
                <a:cxn ang="0">
                  <a:pos x="1216222" y="122665"/>
                </a:cxn>
                <a:cxn ang="0">
                  <a:pos x="1124241" y="114634"/>
                </a:cxn>
                <a:cxn ang="0">
                  <a:pos x="1030866" y="115071"/>
                </a:cxn>
                <a:cxn ang="0">
                  <a:pos x="936771" y="124016"/>
                </a:cxn>
                <a:cxn ang="0">
                  <a:pos x="842629" y="141513"/>
                </a:cxn>
                <a:cxn ang="0">
                  <a:pos x="749112" y="167605"/>
                </a:cxn>
                <a:cxn ang="0">
                  <a:pos x="656894" y="202332"/>
                </a:cxn>
                <a:cxn ang="0">
                  <a:pos x="566647" y="245739"/>
                </a:cxn>
              </a:cxnLst>
              <a:rect l="0" t="0" r="r" b="b"/>
              <a:pathLst>
                <a:path w="1988185" h="1550670">
                  <a:moveTo>
                    <a:pt x="620772" y="218514"/>
                  </a:moveTo>
                  <a:lnTo>
                    <a:pt x="580470" y="249602"/>
                  </a:lnTo>
                  <a:lnTo>
                    <a:pt x="542025" y="282084"/>
                  </a:lnTo>
                  <a:lnTo>
                    <a:pt x="505460" y="315881"/>
                  </a:lnTo>
                  <a:lnTo>
                    <a:pt x="470793" y="350912"/>
                  </a:lnTo>
                  <a:lnTo>
                    <a:pt x="438047" y="387100"/>
                  </a:lnTo>
                  <a:lnTo>
                    <a:pt x="407241" y="424365"/>
                  </a:lnTo>
                  <a:lnTo>
                    <a:pt x="378396" y="462629"/>
                  </a:lnTo>
                  <a:lnTo>
                    <a:pt x="351534" y="501811"/>
                  </a:lnTo>
                  <a:lnTo>
                    <a:pt x="326673" y="541834"/>
                  </a:lnTo>
                  <a:lnTo>
                    <a:pt x="303836" y="582618"/>
                  </a:lnTo>
                  <a:lnTo>
                    <a:pt x="283043" y="624084"/>
                  </a:lnTo>
                  <a:lnTo>
                    <a:pt x="264314" y="666153"/>
                  </a:lnTo>
                  <a:lnTo>
                    <a:pt x="247671" y="708746"/>
                  </a:lnTo>
                  <a:lnTo>
                    <a:pt x="233133" y="751784"/>
                  </a:lnTo>
                  <a:lnTo>
                    <a:pt x="220722" y="795189"/>
                  </a:lnTo>
                  <a:lnTo>
                    <a:pt x="210458" y="838880"/>
                  </a:lnTo>
                  <a:lnTo>
                    <a:pt x="202361" y="882779"/>
                  </a:lnTo>
                  <a:lnTo>
                    <a:pt x="196454" y="926808"/>
                  </a:lnTo>
                  <a:lnTo>
                    <a:pt x="192755" y="970886"/>
                  </a:lnTo>
                  <a:lnTo>
                    <a:pt x="191286" y="1014935"/>
                  </a:lnTo>
                  <a:lnTo>
                    <a:pt x="192068" y="1058876"/>
                  </a:lnTo>
                  <a:lnTo>
                    <a:pt x="195120" y="1102630"/>
                  </a:lnTo>
                  <a:lnTo>
                    <a:pt x="200465" y="1146118"/>
                  </a:lnTo>
                  <a:lnTo>
                    <a:pt x="208121" y="1189261"/>
                  </a:lnTo>
                  <a:lnTo>
                    <a:pt x="218111" y="1231979"/>
                  </a:lnTo>
                  <a:lnTo>
                    <a:pt x="230455" y="1274195"/>
                  </a:lnTo>
                  <a:lnTo>
                    <a:pt x="245173" y="1315828"/>
                  </a:lnTo>
                  <a:lnTo>
                    <a:pt x="262286" y="1356800"/>
                  </a:lnTo>
                  <a:lnTo>
                    <a:pt x="281815" y="1397031"/>
                  </a:lnTo>
                  <a:lnTo>
                    <a:pt x="303780" y="1436444"/>
                  </a:lnTo>
                  <a:lnTo>
                    <a:pt x="112518" y="1550236"/>
                  </a:lnTo>
                  <a:lnTo>
                    <a:pt x="90225" y="1510197"/>
                  </a:lnTo>
                  <a:lnTo>
                    <a:pt x="70454" y="1469358"/>
                  </a:lnTo>
                  <a:lnTo>
                    <a:pt x="53180" y="1427799"/>
                  </a:lnTo>
                  <a:lnTo>
                    <a:pt x="38377" y="1385602"/>
                  </a:lnTo>
                  <a:lnTo>
                    <a:pt x="26018" y="1342845"/>
                  </a:lnTo>
                  <a:lnTo>
                    <a:pt x="16079" y="1299610"/>
                  </a:lnTo>
                  <a:lnTo>
                    <a:pt x="8533" y="1255976"/>
                  </a:lnTo>
                  <a:lnTo>
                    <a:pt x="3355" y="1212025"/>
                  </a:lnTo>
                  <a:lnTo>
                    <a:pt x="519" y="1167836"/>
                  </a:lnTo>
                  <a:lnTo>
                    <a:pt x="0" y="1123489"/>
                  </a:lnTo>
                  <a:lnTo>
                    <a:pt x="1770" y="1079066"/>
                  </a:lnTo>
                  <a:lnTo>
                    <a:pt x="5806" y="1034647"/>
                  </a:lnTo>
                  <a:lnTo>
                    <a:pt x="12080" y="990311"/>
                  </a:lnTo>
                  <a:lnTo>
                    <a:pt x="20568" y="946139"/>
                  </a:lnTo>
                  <a:lnTo>
                    <a:pt x="31243" y="902212"/>
                  </a:lnTo>
                  <a:lnTo>
                    <a:pt x="44081" y="858609"/>
                  </a:lnTo>
                  <a:lnTo>
                    <a:pt x="59054" y="815412"/>
                  </a:lnTo>
                  <a:lnTo>
                    <a:pt x="76137" y="772701"/>
                  </a:lnTo>
                  <a:lnTo>
                    <a:pt x="95305" y="730555"/>
                  </a:lnTo>
                  <a:lnTo>
                    <a:pt x="116532" y="689055"/>
                  </a:lnTo>
                  <a:lnTo>
                    <a:pt x="139792" y="648282"/>
                  </a:lnTo>
                  <a:lnTo>
                    <a:pt x="165060" y="608316"/>
                  </a:lnTo>
                  <a:lnTo>
                    <a:pt x="192309" y="569237"/>
                  </a:lnTo>
                  <a:lnTo>
                    <a:pt x="221514" y="531126"/>
                  </a:lnTo>
                  <a:lnTo>
                    <a:pt x="252648" y="494063"/>
                  </a:lnTo>
                  <a:lnTo>
                    <a:pt x="285688" y="458128"/>
                  </a:lnTo>
                  <a:lnTo>
                    <a:pt x="320606" y="423401"/>
                  </a:lnTo>
                  <a:lnTo>
                    <a:pt x="357376" y="389964"/>
                  </a:lnTo>
                  <a:lnTo>
                    <a:pt x="395974" y="357896"/>
                  </a:lnTo>
                  <a:lnTo>
                    <a:pt x="436374" y="327277"/>
                  </a:lnTo>
                  <a:lnTo>
                    <a:pt x="478549" y="298189"/>
                  </a:lnTo>
                  <a:lnTo>
                    <a:pt x="522474" y="270711"/>
                  </a:lnTo>
                  <a:lnTo>
                    <a:pt x="713609" y="156919"/>
                  </a:lnTo>
                  <a:lnTo>
                    <a:pt x="757796" y="131947"/>
                  </a:lnTo>
                  <a:lnTo>
                    <a:pt x="802643" y="109156"/>
                  </a:lnTo>
                  <a:lnTo>
                    <a:pt x="848067" y="88540"/>
                  </a:lnTo>
                  <a:lnTo>
                    <a:pt x="893982" y="70094"/>
                  </a:lnTo>
                  <a:lnTo>
                    <a:pt x="940305" y="53813"/>
                  </a:lnTo>
                  <a:lnTo>
                    <a:pt x="986952" y="39690"/>
                  </a:lnTo>
                  <a:lnTo>
                    <a:pt x="1033839" y="27721"/>
                  </a:lnTo>
                  <a:lnTo>
                    <a:pt x="1080882" y="17901"/>
                  </a:lnTo>
                  <a:lnTo>
                    <a:pt x="1127996" y="10224"/>
                  </a:lnTo>
                  <a:lnTo>
                    <a:pt x="1175097" y="4685"/>
                  </a:lnTo>
                  <a:lnTo>
                    <a:pt x="1222102" y="1279"/>
                  </a:lnTo>
                  <a:lnTo>
                    <a:pt x="1268926" y="0"/>
                  </a:lnTo>
                  <a:lnTo>
                    <a:pt x="1315485" y="842"/>
                  </a:lnTo>
                  <a:lnTo>
                    <a:pt x="1361696" y="3802"/>
                  </a:lnTo>
                  <a:lnTo>
                    <a:pt x="1407473" y="8873"/>
                  </a:lnTo>
                  <a:lnTo>
                    <a:pt x="1452733" y="16050"/>
                  </a:lnTo>
                  <a:lnTo>
                    <a:pt x="1497393" y="25328"/>
                  </a:lnTo>
                  <a:lnTo>
                    <a:pt x="1541367" y="36701"/>
                  </a:lnTo>
                  <a:lnTo>
                    <a:pt x="1584571" y="50165"/>
                  </a:lnTo>
                  <a:lnTo>
                    <a:pt x="1626922" y="65713"/>
                  </a:lnTo>
                  <a:lnTo>
                    <a:pt x="1668336" y="83341"/>
                  </a:lnTo>
                  <a:lnTo>
                    <a:pt x="1708728" y="103044"/>
                  </a:lnTo>
                  <a:lnTo>
                    <a:pt x="1748015" y="124815"/>
                  </a:lnTo>
                  <a:lnTo>
                    <a:pt x="1786112" y="148650"/>
                  </a:lnTo>
                  <a:lnTo>
                    <a:pt x="1822935" y="174543"/>
                  </a:lnTo>
                  <a:lnTo>
                    <a:pt x="1858400" y="202489"/>
                  </a:lnTo>
                  <a:lnTo>
                    <a:pt x="1892423" y="232484"/>
                  </a:lnTo>
                  <a:lnTo>
                    <a:pt x="1988054" y="175588"/>
                  </a:lnTo>
                  <a:lnTo>
                    <a:pt x="1938016" y="464259"/>
                  </a:lnTo>
                  <a:lnTo>
                    <a:pt x="1605530" y="403172"/>
                  </a:lnTo>
                  <a:lnTo>
                    <a:pt x="1701161" y="346276"/>
                  </a:lnTo>
                  <a:lnTo>
                    <a:pt x="1667138" y="316281"/>
                  </a:lnTo>
                  <a:lnTo>
                    <a:pt x="1631673" y="288335"/>
                  </a:lnTo>
                  <a:lnTo>
                    <a:pt x="1594850" y="262442"/>
                  </a:lnTo>
                  <a:lnTo>
                    <a:pt x="1556753" y="238607"/>
                  </a:lnTo>
                  <a:lnTo>
                    <a:pt x="1517467" y="216836"/>
                  </a:lnTo>
                  <a:lnTo>
                    <a:pt x="1477076" y="197133"/>
                  </a:lnTo>
                  <a:lnTo>
                    <a:pt x="1435663" y="179505"/>
                  </a:lnTo>
                  <a:lnTo>
                    <a:pt x="1393312" y="163957"/>
                  </a:lnTo>
                  <a:lnTo>
                    <a:pt x="1350109" y="150493"/>
                  </a:lnTo>
                  <a:lnTo>
                    <a:pt x="1306137" y="139120"/>
                  </a:lnTo>
                  <a:lnTo>
                    <a:pt x="1261480" y="129842"/>
                  </a:lnTo>
                  <a:lnTo>
                    <a:pt x="1216222" y="122665"/>
                  </a:lnTo>
                  <a:lnTo>
                    <a:pt x="1170448" y="117594"/>
                  </a:lnTo>
                  <a:lnTo>
                    <a:pt x="1124241" y="114634"/>
                  </a:lnTo>
                  <a:lnTo>
                    <a:pt x="1077686" y="113792"/>
                  </a:lnTo>
                  <a:lnTo>
                    <a:pt x="1030866" y="115071"/>
                  </a:lnTo>
                  <a:lnTo>
                    <a:pt x="983867" y="118477"/>
                  </a:lnTo>
                  <a:lnTo>
                    <a:pt x="936771" y="124016"/>
                  </a:lnTo>
                  <a:lnTo>
                    <a:pt x="889664" y="131693"/>
                  </a:lnTo>
                  <a:lnTo>
                    <a:pt x="842629" y="141513"/>
                  </a:lnTo>
                  <a:lnTo>
                    <a:pt x="795750" y="153482"/>
                  </a:lnTo>
                  <a:lnTo>
                    <a:pt x="749112" y="167605"/>
                  </a:lnTo>
                  <a:lnTo>
                    <a:pt x="702799" y="183886"/>
                  </a:lnTo>
                  <a:lnTo>
                    <a:pt x="656894" y="202332"/>
                  </a:lnTo>
                  <a:lnTo>
                    <a:pt x="611482" y="222948"/>
                  </a:lnTo>
                  <a:lnTo>
                    <a:pt x="566647" y="245739"/>
                  </a:lnTo>
                  <a:lnTo>
                    <a:pt x="522474" y="270711"/>
                  </a:lnTo>
                </a:path>
              </a:pathLst>
            </a:custGeom>
            <a:noFill/>
            <a:ln w="15875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5" name="object 27"/>
            <p:cNvSpPr>
              <a:spLocks/>
            </p:cNvSpPr>
            <p:nvPr/>
          </p:nvSpPr>
          <p:spPr bwMode="auto">
            <a:xfrm>
              <a:off x="7442834" y="2524633"/>
              <a:ext cx="695960" cy="842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321" y="27365"/>
                </a:cxn>
                <a:cxn ang="0">
                  <a:pos x="96680" y="56360"/>
                </a:cxn>
                <a:cxn ang="0">
                  <a:pos x="141986" y="86864"/>
                </a:cxn>
                <a:cxn ang="0">
                  <a:pos x="185145" y="118755"/>
                </a:cxn>
                <a:cxn ang="0">
                  <a:pos x="226066" y="151910"/>
                </a:cxn>
                <a:cxn ang="0">
                  <a:pos x="264657" y="186209"/>
                </a:cxn>
                <a:cxn ang="0">
                  <a:pos x="300825" y="221529"/>
                </a:cxn>
                <a:cxn ang="0">
                  <a:pos x="334480" y="257749"/>
                </a:cxn>
                <a:cxn ang="0">
                  <a:pos x="365529" y="294747"/>
                </a:cxn>
                <a:cxn ang="0">
                  <a:pos x="393879" y="332400"/>
                </a:cxn>
                <a:cxn ang="0">
                  <a:pos x="419440" y="370588"/>
                </a:cxn>
                <a:cxn ang="0">
                  <a:pos x="442118" y="409189"/>
                </a:cxn>
                <a:cxn ang="0">
                  <a:pos x="461823" y="448081"/>
                </a:cxn>
                <a:cxn ang="0">
                  <a:pos x="478461" y="487141"/>
                </a:cxn>
                <a:cxn ang="0">
                  <a:pos x="491942" y="526249"/>
                </a:cxn>
                <a:cxn ang="0">
                  <a:pos x="502172" y="565283"/>
                </a:cxn>
                <a:cxn ang="0">
                  <a:pos x="509061" y="604120"/>
                </a:cxn>
                <a:cxn ang="0">
                  <a:pos x="512516" y="642640"/>
                </a:cxn>
                <a:cxn ang="0">
                  <a:pos x="512445" y="680719"/>
                </a:cxn>
                <a:cxn ang="0">
                  <a:pos x="451485" y="652399"/>
                </a:cxn>
                <a:cxn ang="0">
                  <a:pos x="541274" y="842263"/>
                </a:cxn>
                <a:cxn ang="0">
                  <a:pos x="695451" y="765555"/>
                </a:cxn>
                <a:cxn ang="0">
                  <a:pos x="634492" y="737234"/>
                </a:cxn>
                <a:cxn ang="0">
                  <a:pos x="634584" y="699833"/>
                </a:cxn>
                <a:cxn ang="0">
                  <a:pos x="624696" y="624045"/>
                </a:cxn>
                <a:cxn ang="0">
                  <a:pos x="614906" y="585879"/>
                </a:cxn>
                <a:cxn ang="0">
                  <a:pos x="602012" y="547679"/>
                </a:cxn>
                <a:cxn ang="0">
                  <a:pos x="586109" y="509556"/>
                </a:cxn>
                <a:cxn ang="0">
                  <a:pos x="567293" y="471619"/>
                </a:cxn>
                <a:cxn ang="0">
                  <a:pos x="545657" y="433979"/>
                </a:cxn>
                <a:cxn ang="0">
                  <a:pos x="521298" y="396747"/>
                </a:cxn>
                <a:cxn ang="0">
                  <a:pos x="494310" y="360032"/>
                </a:cxn>
                <a:cxn ang="0">
                  <a:pos x="464788" y="323945"/>
                </a:cxn>
                <a:cxn ang="0">
                  <a:pos x="432827" y="288596"/>
                </a:cxn>
                <a:cxn ang="0">
                  <a:pos x="398523" y="254097"/>
                </a:cxn>
                <a:cxn ang="0">
                  <a:pos x="361970" y="220556"/>
                </a:cxn>
                <a:cxn ang="0">
                  <a:pos x="323263" y="188085"/>
                </a:cxn>
                <a:cxn ang="0">
                  <a:pos x="282498" y="156793"/>
                </a:cxn>
                <a:cxn ang="0">
                  <a:pos x="239770" y="126792"/>
                </a:cxn>
                <a:cxn ang="0">
                  <a:pos x="195172" y="98191"/>
                </a:cxn>
                <a:cxn ang="0">
                  <a:pos x="148802" y="71101"/>
                </a:cxn>
                <a:cxn ang="0">
                  <a:pos x="100753" y="45632"/>
                </a:cxn>
                <a:cxn ang="0">
                  <a:pos x="51120" y="21895"/>
                </a:cxn>
                <a:cxn ang="0">
                  <a:pos x="0" y="0"/>
                </a:cxn>
              </a:cxnLst>
              <a:rect l="0" t="0" r="r" b="b"/>
              <a:pathLst>
                <a:path w="695959" h="842645">
                  <a:moveTo>
                    <a:pt x="0" y="0"/>
                  </a:moveTo>
                  <a:lnTo>
                    <a:pt x="49321" y="27365"/>
                  </a:lnTo>
                  <a:lnTo>
                    <a:pt x="96680" y="56360"/>
                  </a:lnTo>
                  <a:lnTo>
                    <a:pt x="141986" y="86864"/>
                  </a:lnTo>
                  <a:lnTo>
                    <a:pt x="185145" y="118755"/>
                  </a:lnTo>
                  <a:lnTo>
                    <a:pt x="226066" y="151910"/>
                  </a:lnTo>
                  <a:lnTo>
                    <a:pt x="264657" y="186209"/>
                  </a:lnTo>
                  <a:lnTo>
                    <a:pt x="300825" y="221529"/>
                  </a:lnTo>
                  <a:lnTo>
                    <a:pt x="334480" y="257749"/>
                  </a:lnTo>
                  <a:lnTo>
                    <a:pt x="365529" y="294747"/>
                  </a:lnTo>
                  <a:lnTo>
                    <a:pt x="393879" y="332400"/>
                  </a:lnTo>
                  <a:lnTo>
                    <a:pt x="419440" y="370588"/>
                  </a:lnTo>
                  <a:lnTo>
                    <a:pt x="442118" y="409189"/>
                  </a:lnTo>
                  <a:lnTo>
                    <a:pt x="461823" y="448081"/>
                  </a:lnTo>
                  <a:lnTo>
                    <a:pt x="478461" y="487141"/>
                  </a:lnTo>
                  <a:lnTo>
                    <a:pt x="491942" y="526249"/>
                  </a:lnTo>
                  <a:lnTo>
                    <a:pt x="502172" y="565283"/>
                  </a:lnTo>
                  <a:lnTo>
                    <a:pt x="509061" y="604120"/>
                  </a:lnTo>
                  <a:lnTo>
                    <a:pt x="512516" y="642640"/>
                  </a:lnTo>
                  <a:lnTo>
                    <a:pt x="512445" y="680719"/>
                  </a:lnTo>
                  <a:lnTo>
                    <a:pt x="451485" y="652399"/>
                  </a:lnTo>
                  <a:lnTo>
                    <a:pt x="541274" y="842263"/>
                  </a:lnTo>
                  <a:lnTo>
                    <a:pt x="695451" y="765555"/>
                  </a:lnTo>
                  <a:lnTo>
                    <a:pt x="634492" y="737234"/>
                  </a:lnTo>
                  <a:lnTo>
                    <a:pt x="634584" y="699833"/>
                  </a:lnTo>
                  <a:lnTo>
                    <a:pt x="624696" y="624045"/>
                  </a:lnTo>
                  <a:lnTo>
                    <a:pt x="614906" y="585879"/>
                  </a:lnTo>
                  <a:lnTo>
                    <a:pt x="602012" y="547679"/>
                  </a:lnTo>
                  <a:lnTo>
                    <a:pt x="586109" y="509556"/>
                  </a:lnTo>
                  <a:lnTo>
                    <a:pt x="567293" y="471619"/>
                  </a:lnTo>
                  <a:lnTo>
                    <a:pt x="545657" y="433979"/>
                  </a:lnTo>
                  <a:lnTo>
                    <a:pt x="521298" y="396747"/>
                  </a:lnTo>
                  <a:lnTo>
                    <a:pt x="494310" y="360032"/>
                  </a:lnTo>
                  <a:lnTo>
                    <a:pt x="464788" y="323945"/>
                  </a:lnTo>
                  <a:lnTo>
                    <a:pt x="432827" y="288596"/>
                  </a:lnTo>
                  <a:lnTo>
                    <a:pt x="398523" y="254097"/>
                  </a:lnTo>
                  <a:lnTo>
                    <a:pt x="361970" y="220556"/>
                  </a:lnTo>
                  <a:lnTo>
                    <a:pt x="323263" y="188085"/>
                  </a:lnTo>
                  <a:lnTo>
                    <a:pt x="282498" y="156793"/>
                  </a:lnTo>
                  <a:lnTo>
                    <a:pt x="239770" y="126792"/>
                  </a:lnTo>
                  <a:lnTo>
                    <a:pt x="195172" y="98191"/>
                  </a:lnTo>
                  <a:lnTo>
                    <a:pt x="148802" y="71101"/>
                  </a:lnTo>
                  <a:lnTo>
                    <a:pt x="100753" y="45632"/>
                  </a:lnTo>
                  <a:lnTo>
                    <a:pt x="51120" y="218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6" name="object 28"/>
            <p:cNvSpPr>
              <a:spLocks/>
            </p:cNvSpPr>
            <p:nvPr/>
          </p:nvSpPr>
          <p:spPr bwMode="auto">
            <a:xfrm>
              <a:off x="6389116" y="2378971"/>
              <a:ext cx="1115695" cy="304800"/>
            </a:xfrm>
            <a:custGeom>
              <a:avLst/>
              <a:gdLst/>
              <a:ahLst/>
              <a:cxnLst>
                <a:cxn ang="0">
                  <a:pos x="477574" y="0"/>
                </a:cxn>
                <a:cxn ang="0">
                  <a:pos x="430472" y="2312"/>
                </a:cxn>
                <a:cxn ang="0">
                  <a:pos x="384778" y="7072"/>
                </a:cxn>
                <a:cxn ang="0">
                  <a:pos x="340637" y="14259"/>
                </a:cxn>
                <a:cxn ang="0">
                  <a:pos x="298200" y="23855"/>
                </a:cxn>
                <a:cxn ang="0">
                  <a:pos x="257612" y="35838"/>
                </a:cxn>
                <a:cxn ang="0">
                  <a:pos x="219023" y="50190"/>
                </a:cxn>
                <a:cxn ang="0">
                  <a:pos x="182580" y="66890"/>
                </a:cxn>
                <a:cxn ang="0">
                  <a:pos x="148431" y="85919"/>
                </a:cxn>
                <a:cxn ang="0">
                  <a:pos x="116724" y="107257"/>
                </a:cxn>
                <a:cxn ang="0">
                  <a:pos x="61228" y="156783"/>
                </a:cxn>
                <a:cxn ang="0">
                  <a:pos x="17277" y="215308"/>
                </a:cxn>
                <a:cxn ang="0">
                  <a:pos x="0" y="247896"/>
                </a:cxn>
                <a:cxn ang="0">
                  <a:pos x="122047" y="304411"/>
                </a:cxn>
                <a:cxn ang="0">
                  <a:pos x="139308" y="271838"/>
                </a:cxn>
                <a:cxn ang="0">
                  <a:pos x="159753" y="241474"/>
                </a:cxn>
                <a:cxn ang="0">
                  <a:pos x="209601" y="187454"/>
                </a:cxn>
                <a:cxn ang="0">
                  <a:pos x="270404" y="142508"/>
                </a:cxn>
                <a:cxn ang="0">
                  <a:pos x="304545" y="123487"/>
                </a:cxn>
                <a:cxn ang="0">
                  <a:pos x="340980" y="106794"/>
                </a:cxn>
                <a:cxn ang="0">
                  <a:pos x="379563" y="92449"/>
                </a:cxn>
                <a:cxn ang="0">
                  <a:pos x="420145" y="80471"/>
                </a:cxn>
                <a:cxn ang="0">
                  <a:pos x="462578" y="70881"/>
                </a:cxn>
                <a:cxn ang="0">
                  <a:pos x="506714" y="63698"/>
                </a:cxn>
                <a:cxn ang="0">
                  <a:pos x="552405" y="58942"/>
                </a:cxn>
                <a:cxn ang="0">
                  <a:pos x="599503" y="56632"/>
                </a:cxn>
                <a:cxn ang="0">
                  <a:pos x="647860" y="56789"/>
                </a:cxn>
                <a:cxn ang="0">
                  <a:pos x="697328" y="59432"/>
                </a:cxn>
                <a:cxn ang="0">
                  <a:pos x="747760" y="64582"/>
                </a:cxn>
                <a:cxn ang="0">
                  <a:pos x="799006" y="72257"/>
                </a:cxn>
                <a:cxn ang="0">
                  <a:pos x="850920" y="82477"/>
                </a:cxn>
                <a:cxn ang="0">
                  <a:pos x="903352" y="95263"/>
                </a:cxn>
                <a:cxn ang="0">
                  <a:pos x="956156" y="110635"/>
                </a:cxn>
                <a:cxn ang="0">
                  <a:pos x="1009183" y="128611"/>
                </a:cxn>
                <a:cxn ang="0">
                  <a:pos x="1062285" y="149212"/>
                </a:cxn>
                <a:cxn ang="0">
                  <a:pos x="1115314" y="172458"/>
                </a:cxn>
                <a:cxn ang="0">
                  <a:pos x="993393" y="115816"/>
                </a:cxn>
                <a:cxn ang="0">
                  <a:pos x="940365" y="92570"/>
                </a:cxn>
                <a:cxn ang="0">
                  <a:pos x="887263" y="71969"/>
                </a:cxn>
                <a:cxn ang="0">
                  <a:pos x="834236" y="53993"/>
                </a:cxn>
                <a:cxn ang="0">
                  <a:pos x="781432" y="38622"/>
                </a:cxn>
                <a:cxn ang="0">
                  <a:pos x="728998" y="25837"/>
                </a:cxn>
                <a:cxn ang="0">
                  <a:pos x="677084" y="15617"/>
                </a:cxn>
                <a:cxn ang="0">
                  <a:pos x="625837" y="7943"/>
                </a:cxn>
                <a:cxn ang="0">
                  <a:pos x="575404" y="2795"/>
                </a:cxn>
                <a:cxn ang="0">
                  <a:pos x="525933" y="154"/>
                </a:cxn>
                <a:cxn ang="0">
                  <a:pos x="477574" y="0"/>
                </a:cxn>
              </a:cxnLst>
              <a:rect l="0" t="0" r="r" b="b"/>
              <a:pathLst>
                <a:path w="1115695" h="304800">
                  <a:moveTo>
                    <a:pt x="477574" y="0"/>
                  </a:moveTo>
                  <a:lnTo>
                    <a:pt x="430472" y="2312"/>
                  </a:lnTo>
                  <a:lnTo>
                    <a:pt x="384778" y="7072"/>
                  </a:lnTo>
                  <a:lnTo>
                    <a:pt x="340637" y="14259"/>
                  </a:lnTo>
                  <a:lnTo>
                    <a:pt x="298200" y="23855"/>
                  </a:lnTo>
                  <a:lnTo>
                    <a:pt x="257612" y="35838"/>
                  </a:lnTo>
                  <a:lnTo>
                    <a:pt x="219023" y="50190"/>
                  </a:lnTo>
                  <a:lnTo>
                    <a:pt x="182580" y="66890"/>
                  </a:lnTo>
                  <a:lnTo>
                    <a:pt x="148431" y="85919"/>
                  </a:lnTo>
                  <a:lnTo>
                    <a:pt x="116724" y="107257"/>
                  </a:lnTo>
                  <a:lnTo>
                    <a:pt x="61228" y="156783"/>
                  </a:lnTo>
                  <a:lnTo>
                    <a:pt x="17277" y="215308"/>
                  </a:lnTo>
                  <a:lnTo>
                    <a:pt x="0" y="247896"/>
                  </a:lnTo>
                  <a:lnTo>
                    <a:pt x="122047" y="304411"/>
                  </a:lnTo>
                  <a:lnTo>
                    <a:pt x="139308" y="271838"/>
                  </a:lnTo>
                  <a:lnTo>
                    <a:pt x="159753" y="241474"/>
                  </a:lnTo>
                  <a:lnTo>
                    <a:pt x="209601" y="187454"/>
                  </a:lnTo>
                  <a:lnTo>
                    <a:pt x="270404" y="142508"/>
                  </a:lnTo>
                  <a:lnTo>
                    <a:pt x="304545" y="123487"/>
                  </a:lnTo>
                  <a:lnTo>
                    <a:pt x="340980" y="106794"/>
                  </a:lnTo>
                  <a:lnTo>
                    <a:pt x="379563" y="92449"/>
                  </a:lnTo>
                  <a:lnTo>
                    <a:pt x="420145" y="80471"/>
                  </a:lnTo>
                  <a:lnTo>
                    <a:pt x="462578" y="70881"/>
                  </a:lnTo>
                  <a:lnTo>
                    <a:pt x="506714" y="63698"/>
                  </a:lnTo>
                  <a:lnTo>
                    <a:pt x="552405" y="58942"/>
                  </a:lnTo>
                  <a:lnTo>
                    <a:pt x="599503" y="56632"/>
                  </a:lnTo>
                  <a:lnTo>
                    <a:pt x="647860" y="56789"/>
                  </a:lnTo>
                  <a:lnTo>
                    <a:pt x="697328" y="59432"/>
                  </a:lnTo>
                  <a:lnTo>
                    <a:pt x="747760" y="64582"/>
                  </a:lnTo>
                  <a:lnTo>
                    <a:pt x="799006" y="72257"/>
                  </a:lnTo>
                  <a:lnTo>
                    <a:pt x="850920" y="82477"/>
                  </a:lnTo>
                  <a:lnTo>
                    <a:pt x="903352" y="95263"/>
                  </a:lnTo>
                  <a:lnTo>
                    <a:pt x="956156" y="110635"/>
                  </a:lnTo>
                  <a:lnTo>
                    <a:pt x="1009183" y="128611"/>
                  </a:lnTo>
                  <a:lnTo>
                    <a:pt x="1062285" y="149212"/>
                  </a:lnTo>
                  <a:lnTo>
                    <a:pt x="1115314" y="172458"/>
                  </a:lnTo>
                  <a:lnTo>
                    <a:pt x="993393" y="115816"/>
                  </a:lnTo>
                  <a:lnTo>
                    <a:pt x="940365" y="92570"/>
                  </a:lnTo>
                  <a:lnTo>
                    <a:pt x="887263" y="71969"/>
                  </a:lnTo>
                  <a:lnTo>
                    <a:pt x="834236" y="53993"/>
                  </a:lnTo>
                  <a:lnTo>
                    <a:pt x="781432" y="38622"/>
                  </a:lnTo>
                  <a:lnTo>
                    <a:pt x="728998" y="25837"/>
                  </a:lnTo>
                  <a:lnTo>
                    <a:pt x="677084" y="15617"/>
                  </a:lnTo>
                  <a:lnTo>
                    <a:pt x="625837" y="7943"/>
                  </a:lnTo>
                  <a:lnTo>
                    <a:pt x="575404" y="2795"/>
                  </a:lnTo>
                  <a:lnTo>
                    <a:pt x="525933" y="154"/>
                  </a:lnTo>
                  <a:lnTo>
                    <a:pt x="477574" y="0"/>
                  </a:lnTo>
                  <a:close/>
                </a:path>
              </a:pathLst>
            </a:custGeom>
            <a:solidFill>
              <a:srgbClr val="2792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7" name="object 29"/>
            <p:cNvSpPr>
              <a:spLocks/>
            </p:cNvSpPr>
            <p:nvPr/>
          </p:nvSpPr>
          <p:spPr bwMode="auto">
            <a:xfrm>
              <a:off x="6389116" y="2378971"/>
              <a:ext cx="1749425" cy="988060"/>
            </a:xfrm>
            <a:custGeom>
              <a:avLst/>
              <a:gdLst/>
              <a:ahLst/>
              <a:cxnLst>
                <a:cxn ang="0">
                  <a:pos x="1062285" y="149212"/>
                </a:cxn>
                <a:cxn ang="0">
                  <a:pos x="956156" y="110635"/>
                </a:cxn>
                <a:cxn ang="0">
                  <a:pos x="850920" y="82477"/>
                </a:cxn>
                <a:cxn ang="0">
                  <a:pos x="747760" y="64582"/>
                </a:cxn>
                <a:cxn ang="0">
                  <a:pos x="647860" y="56789"/>
                </a:cxn>
                <a:cxn ang="0">
                  <a:pos x="552405" y="58942"/>
                </a:cxn>
                <a:cxn ang="0">
                  <a:pos x="462578" y="70881"/>
                </a:cxn>
                <a:cxn ang="0">
                  <a:pos x="379563" y="92449"/>
                </a:cxn>
                <a:cxn ang="0">
                  <a:pos x="304545" y="123487"/>
                </a:cxn>
                <a:cxn ang="0">
                  <a:pos x="238707" y="163836"/>
                </a:cxn>
                <a:cxn ang="0">
                  <a:pos x="139308" y="271838"/>
                </a:cxn>
                <a:cxn ang="0">
                  <a:pos x="0" y="247896"/>
                </a:cxn>
                <a:cxn ang="0">
                  <a:pos x="87607" y="130885"/>
                </a:cxn>
                <a:cxn ang="0">
                  <a:pos x="182580" y="66890"/>
                </a:cxn>
                <a:cxn ang="0">
                  <a:pos x="257612" y="35838"/>
                </a:cxn>
                <a:cxn ang="0">
                  <a:pos x="340637" y="14259"/>
                </a:cxn>
                <a:cxn ang="0">
                  <a:pos x="430472" y="2312"/>
                </a:cxn>
                <a:cxn ang="0">
                  <a:pos x="525933" y="154"/>
                </a:cxn>
                <a:cxn ang="0">
                  <a:pos x="625837" y="7943"/>
                </a:cxn>
                <a:cxn ang="0">
                  <a:pos x="728998" y="25837"/>
                </a:cxn>
                <a:cxn ang="0">
                  <a:pos x="834236" y="53993"/>
                </a:cxn>
                <a:cxn ang="0">
                  <a:pos x="940365" y="92570"/>
                </a:cxn>
                <a:cxn ang="0">
                  <a:pos x="1115314" y="172458"/>
                </a:cxn>
                <a:cxn ang="0">
                  <a:pos x="1216682" y="224881"/>
                </a:cxn>
                <a:cxn ang="0">
                  <a:pos x="1310397" y="284102"/>
                </a:cxn>
                <a:cxn ang="0">
                  <a:pos x="1395655" y="349123"/>
                </a:cxn>
                <a:cxn ang="0">
                  <a:pos x="1471653" y="418947"/>
                </a:cxn>
                <a:cxn ang="0">
                  <a:pos x="1537589" y="492577"/>
                </a:cxn>
                <a:cxn ang="0">
                  <a:pos x="1592658" y="569015"/>
                </a:cxn>
                <a:cxn ang="0">
                  <a:pos x="1636058" y="647263"/>
                </a:cxn>
                <a:cxn ang="0">
                  <a:pos x="1666985" y="726324"/>
                </a:cxn>
                <a:cxn ang="0">
                  <a:pos x="1684637" y="805201"/>
                </a:cxn>
                <a:cxn ang="0">
                  <a:pos x="1688211" y="882896"/>
                </a:cxn>
                <a:cxn ang="0">
                  <a:pos x="1594992" y="987925"/>
                </a:cxn>
                <a:cxn ang="0">
                  <a:pos x="1566164" y="826381"/>
                </a:cxn>
                <a:cxn ang="0">
                  <a:pos x="1562780" y="749782"/>
                </a:cxn>
                <a:cxn ang="0">
                  <a:pos x="1545661" y="671911"/>
                </a:cxn>
                <a:cxn ang="0">
                  <a:pos x="1515542" y="593742"/>
                </a:cxn>
                <a:cxn ang="0">
                  <a:pos x="1473159" y="516250"/>
                </a:cxn>
                <a:cxn ang="0">
                  <a:pos x="1419248" y="440408"/>
                </a:cxn>
                <a:cxn ang="0">
                  <a:pos x="1354544" y="367190"/>
                </a:cxn>
                <a:cxn ang="0">
                  <a:pos x="1279785" y="297572"/>
                </a:cxn>
                <a:cxn ang="0">
                  <a:pos x="1195705" y="232525"/>
                </a:cxn>
                <a:cxn ang="0">
                  <a:pos x="1103040" y="173026"/>
                </a:cxn>
              </a:cxnLst>
              <a:rect l="0" t="0" r="r" b="b"/>
              <a:pathLst>
                <a:path w="1749425" h="988060">
                  <a:moveTo>
                    <a:pt x="1115314" y="172458"/>
                  </a:moveTo>
                  <a:lnTo>
                    <a:pt x="1062285" y="149212"/>
                  </a:lnTo>
                  <a:lnTo>
                    <a:pt x="1009183" y="128611"/>
                  </a:lnTo>
                  <a:lnTo>
                    <a:pt x="956156" y="110635"/>
                  </a:lnTo>
                  <a:lnTo>
                    <a:pt x="903352" y="95263"/>
                  </a:lnTo>
                  <a:lnTo>
                    <a:pt x="850920" y="82477"/>
                  </a:lnTo>
                  <a:lnTo>
                    <a:pt x="799006" y="72257"/>
                  </a:lnTo>
                  <a:lnTo>
                    <a:pt x="747760" y="64582"/>
                  </a:lnTo>
                  <a:lnTo>
                    <a:pt x="697328" y="59432"/>
                  </a:lnTo>
                  <a:lnTo>
                    <a:pt x="647860" y="56789"/>
                  </a:lnTo>
                  <a:lnTo>
                    <a:pt x="599503" y="56632"/>
                  </a:lnTo>
                  <a:lnTo>
                    <a:pt x="552405" y="58942"/>
                  </a:lnTo>
                  <a:lnTo>
                    <a:pt x="506714" y="63698"/>
                  </a:lnTo>
                  <a:lnTo>
                    <a:pt x="462578" y="70881"/>
                  </a:lnTo>
                  <a:lnTo>
                    <a:pt x="420145" y="80471"/>
                  </a:lnTo>
                  <a:lnTo>
                    <a:pt x="379563" y="92449"/>
                  </a:lnTo>
                  <a:lnTo>
                    <a:pt x="340980" y="106794"/>
                  </a:lnTo>
                  <a:lnTo>
                    <a:pt x="304545" y="123487"/>
                  </a:lnTo>
                  <a:lnTo>
                    <a:pt x="270404" y="142508"/>
                  </a:lnTo>
                  <a:lnTo>
                    <a:pt x="238707" y="163836"/>
                  </a:lnTo>
                  <a:lnTo>
                    <a:pt x="183233" y="213340"/>
                  </a:lnTo>
                  <a:lnTo>
                    <a:pt x="139308" y="271838"/>
                  </a:lnTo>
                  <a:lnTo>
                    <a:pt x="122047" y="304411"/>
                  </a:lnTo>
                  <a:lnTo>
                    <a:pt x="0" y="247896"/>
                  </a:lnTo>
                  <a:lnTo>
                    <a:pt x="37736" y="184930"/>
                  </a:lnTo>
                  <a:lnTo>
                    <a:pt x="87607" y="130885"/>
                  </a:lnTo>
                  <a:lnTo>
                    <a:pt x="148431" y="85919"/>
                  </a:lnTo>
                  <a:lnTo>
                    <a:pt x="182580" y="66890"/>
                  </a:lnTo>
                  <a:lnTo>
                    <a:pt x="219023" y="50190"/>
                  </a:lnTo>
                  <a:lnTo>
                    <a:pt x="257612" y="35838"/>
                  </a:lnTo>
                  <a:lnTo>
                    <a:pt x="298200" y="23855"/>
                  </a:lnTo>
                  <a:lnTo>
                    <a:pt x="340637" y="14259"/>
                  </a:lnTo>
                  <a:lnTo>
                    <a:pt x="384778" y="7072"/>
                  </a:lnTo>
                  <a:lnTo>
                    <a:pt x="430472" y="2312"/>
                  </a:lnTo>
                  <a:lnTo>
                    <a:pt x="477574" y="0"/>
                  </a:lnTo>
                  <a:lnTo>
                    <a:pt x="525933" y="154"/>
                  </a:lnTo>
                  <a:lnTo>
                    <a:pt x="575404" y="2795"/>
                  </a:lnTo>
                  <a:lnTo>
                    <a:pt x="625837" y="7943"/>
                  </a:lnTo>
                  <a:lnTo>
                    <a:pt x="677084" y="15617"/>
                  </a:lnTo>
                  <a:lnTo>
                    <a:pt x="728998" y="25837"/>
                  </a:lnTo>
                  <a:lnTo>
                    <a:pt x="781432" y="38622"/>
                  </a:lnTo>
                  <a:lnTo>
                    <a:pt x="834236" y="53993"/>
                  </a:lnTo>
                  <a:lnTo>
                    <a:pt x="887263" y="71969"/>
                  </a:lnTo>
                  <a:lnTo>
                    <a:pt x="940365" y="92570"/>
                  </a:lnTo>
                  <a:lnTo>
                    <a:pt x="993393" y="115816"/>
                  </a:lnTo>
                  <a:lnTo>
                    <a:pt x="1115314" y="172458"/>
                  </a:lnTo>
                  <a:lnTo>
                    <a:pt x="1166904" y="197757"/>
                  </a:lnTo>
                  <a:lnTo>
                    <a:pt x="1216682" y="224881"/>
                  </a:lnTo>
                  <a:lnTo>
                    <a:pt x="1264546" y="253704"/>
                  </a:lnTo>
                  <a:lnTo>
                    <a:pt x="1310397" y="284102"/>
                  </a:lnTo>
                  <a:lnTo>
                    <a:pt x="1354133" y="315950"/>
                  </a:lnTo>
                  <a:lnTo>
                    <a:pt x="1395655" y="349123"/>
                  </a:lnTo>
                  <a:lnTo>
                    <a:pt x="1434862" y="383497"/>
                  </a:lnTo>
                  <a:lnTo>
                    <a:pt x="1471653" y="418947"/>
                  </a:lnTo>
                  <a:lnTo>
                    <a:pt x="1505929" y="455349"/>
                  </a:lnTo>
                  <a:lnTo>
                    <a:pt x="1537589" y="492577"/>
                  </a:lnTo>
                  <a:lnTo>
                    <a:pt x="1566532" y="530507"/>
                  </a:lnTo>
                  <a:lnTo>
                    <a:pt x="1592658" y="569015"/>
                  </a:lnTo>
                  <a:lnTo>
                    <a:pt x="1615867" y="607975"/>
                  </a:lnTo>
                  <a:lnTo>
                    <a:pt x="1636058" y="647263"/>
                  </a:lnTo>
                  <a:lnTo>
                    <a:pt x="1653131" y="686754"/>
                  </a:lnTo>
                  <a:lnTo>
                    <a:pt x="1666985" y="726324"/>
                  </a:lnTo>
                  <a:lnTo>
                    <a:pt x="1677521" y="765848"/>
                  </a:lnTo>
                  <a:lnTo>
                    <a:pt x="1684637" y="805201"/>
                  </a:lnTo>
                  <a:lnTo>
                    <a:pt x="1688234" y="844258"/>
                  </a:lnTo>
                  <a:lnTo>
                    <a:pt x="1688211" y="882896"/>
                  </a:lnTo>
                  <a:lnTo>
                    <a:pt x="1749170" y="911217"/>
                  </a:lnTo>
                  <a:lnTo>
                    <a:pt x="1594992" y="987925"/>
                  </a:lnTo>
                  <a:lnTo>
                    <a:pt x="1505204" y="798060"/>
                  </a:lnTo>
                  <a:lnTo>
                    <a:pt x="1566164" y="826381"/>
                  </a:lnTo>
                  <a:lnTo>
                    <a:pt x="1566235" y="788301"/>
                  </a:lnTo>
                  <a:lnTo>
                    <a:pt x="1562780" y="749782"/>
                  </a:lnTo>
                  <a:lnTo>
                    <a:pt x="1555891" y="710944"/>
                  </a:lnTo>
                  <a:lnTo>
                    <a:pt x="1545661" y="671911"/>
                  </a:lnTo>
                  <a:lnTo>
                    <a:pt x="1532180" y="632803"/>
                  </a:lnTo>
                  <a:lnTo>
                    <a:pt x="1515542" y="593742"/>
                  </a:lnTo>
                  <a:lnTo>
                    <a:pt x="1495837" y="554850"/>
                  </a:lnTo>
                  <a:lnTo>
                    <a:pt x="1473159" y="516250"/>
                  </a:lnTo>
                  <a:lnTo>
                    <a:pt x="1447598" y="478061"/>
                  </a:lnTo>
                  <a:lnTo>
                    <a:pt x="1419248" y="440408"/>
                  </a:lnTo>
                  <a:lnTo>
                    <a:pt x="1388199" y="403410"/>
                  </a:lnTo>
                  <a:lnTo>
                    <a:pt x="1354544" y="367190"/>
                  </a:lnTo>
                  <a:lnTo>
                    <a:pt x="1318376" y="331870"/>
                  </a:lnTo>
                  <a:lnTo>
                    <a:pt x="1279785" y="297572"/>
                  </a:lnTo>
                  <a:lnTo>
                    <a:pt x="1238864" y="264416"/>
                  </a:lnTo>
                  <a:lnTo>
                    <a:pt x="1195705" y="232525"/>
                  </a:lnTo>
                  <a:lnTo>
                    <a:pt x="1150399" y="202021"/>
                  </a:lnTo>
                  <a:lnTo>
                    <a:pt x="1103040" y="173026"/>
                  </a:lnTo>
                  <a:lnTo>
                    <a:pt x="1053718" y="145661"/>
                  </a:lnTo>
                </a:path>
              </a:pathLst>
            </a:custGeom>
            <a:noFill/>
            <a:ln w="15875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8" name="object 30"/>
            <p:cNvSpPr>
              <a:spLocks/>
            </p:cNvSpPr>
            <p:nvPr/>
          </p:nvSpPr>
          <p:spPr bwMode="auto">
            <a:xfrm>
              <a:off x="9934956" y="3189732"/>
              <a:ext cx="1816735" cy="1569720"/>
            </a:xfrm>
            <a:custGeom>
              <a:avLst/>
              <a:gdLst/>
              <a:ahLst/>
              <a:cxnLst>
                <a:cxn ang="0">
                  <a:pos x="1554988" y="0"/>
                </a:cxn>
                <a:cxn ang="0">
                  <a:pos x="261620" y="0"/>
                </a:cxn>
                <a:cxn ang="0">
                  <a:pos x="214583" y="4213"/>
                </a:cxn>
                <a:cxn ang="0">
                  <a:pos x="170317" y="16363"/>
                </a:cxn>
                <a:cxn ang="0">
                  <a:pos x="129558" y="35710"/>
                </a:cxn>
                <a:cxn ang="0">
                  <a:pos x="93046" y="61517"/>
                </a:cxn>
                <a:cxn ang="0">
                  <a:pos x="61517" y="93046"/>
                </a:cxn>
                <a:cxn ang="0">
                  <a:pos x="35710" y="129558"/>
                </a:cxn>
                <a:cxn ang="0">
                  <a:pos x="16363" y="170317"/>
                </a:cxn>
                <a:cxn ang="0">
                  <a:pos x="4213" y="214583"/>
                </a:cxn>
                <a:cxn ang="0">
                  <a:pos x="0" y="261619"/>
                </a:cxn>
                <a:cxn ang="0">
                  <a:pos x="0" y="1308099"/>
                </a:cxn>
                <a:cxn ang="0">
                  <a:pos x="4213" y="1355136"/>
                </a:cxn>
                <a:cxn ang="0">
                  <a:pos x="16363" y="1399402"/>
                </a:cxn>
                <a:cxn ang="0">
                  <a:pos x="35710" y="1440161"/>
                </a:cxn>
                <a:cxn ang="0">
                  <a:pos x="61517" y="1476673"/>
                </a:cxn>
                <a:cxn ang="0">
                  <a:pos x="93046" y="1508202"/>
                </a:cxn>
                <a:cxn ang="0">
                  <a:pos x="129558" y="1534009"/>
                </a:cxn>
                <a:cxn ang="0">
                  <a:pos x="170317" y="1553356"/>
                </a:cxn>
                <a:cxn ang="0">
                  <a:pos x="214583" y="1565506"/>
                </a:cxn>
                <a:cxn ang="0">
                  <a:pos x="261620" y="1569719"/>
                </a:cxn>
                <a:cxn ang="0">
                  <a:pos x="1554988" y="1569719"/>
                </a:cxn>
                <a:cxn ang="0">
                  <a:pos x="1602024" y="1565506"/>
                </a:cxn>
                <a:cxn ang="0">
                  <a:pos x="1646290" y="1553356"/>
                </a:cxn>
                <a:cxn ang="0">
                  <a:pos x="1687049" y="1534009"/>
                </a:cxn>
                <a:cxn ang="0">
                  <a:pos x="1723561" y="1508202"/>
                </a:cxn>
                <a:cxn ang="0">
                  <a:pos x="1755090" y="1476673"/>
                </a:cxn>
                <a:cxn ang="0">
                  <a:pos x="1780897" y="1440161"/>
                </a:cxn>
                <a:cxn ang="0">
                  <a:pos x="1800244" y="1399402"/>
                </a:cxn>
                <a:cxn ang="0">
                  <a:pos x="1812394" y="1355136"/>
                </a:cxn>
                <a:cxn ang="0">
                  <a:pos x="1816608" y="1308099"/>
                </a:cxn>
                <a:cxn ang="0">
                  <a:pos x="1816608" y="261619"/>
                </a:cxn>
                <a:cxn ang="0">
                  <a:pos x="1812394" y="214583"/>
                </a:cxn>
                <a:cxn ang="0">
                  <a:pos x="1800244" y="170317"/>
                </a:cxn>
                <a:cxn ang="0">
                  <a:pos x="1780897" y="129558"/>
                </a:cxn>
                <a:cxn ang="0">
                  <a:pos x="1755090" y="93046"/>
                </a:cxn>
                <a:cxn ang="0">
                  <a:pos x="1723561" y="61517"/>
                </a:cxn>
                <a:cxn ang="0">
                  <a:pos x="1687049" y="35710"/>
                </a:cxn>
                <a:cxn ang="0">
                  <a:pos x="1646290" y="16363"/>
                </a:cxn>
                <a:cxn ang="0">
                  <a:pos x="1602024" y="4213"/>
                </a:cxn>
                <a:cxn ang="0">
                  <a:pos x="1554988" y="0"/>
                </a:cxn>
              </a:cxnLst>
              <a:rect l="0" t="0" r="r" b="b"/>
              <a:pathLst>
                <a:path w="1816734" h="1569720">
                  <a:moveTo>
                    <a:pt x="1554988" y="0"/>
                  </a:moveTo>
                  <a:lnTo>
                    <a:pt x="261620" y="0"/>
                  </a:lnTo>
                  <a:lnTo>
                    <a:pt x="214583" y="4213"/>
                  </a:lnTo>
                  <a:lnTo>
                    <a:pt x="170317" y="16363"/>
                  </a:lnTo>
                  <a:lnTo>
                    <a:pt x="129558" y="35710"/>
                  </a:lnTo>
                  <a:lnTo>
                    <a:pt x="93046" y="61517"/>
                  </a:lnTo>
                  <a:lnTo>
                    <a:pt x="61517" y="93046"/>
                  </a:lnTo>
                  <a:lnTo>
                    <a:pt x="35710" y="129558"/>
                  </a:lnTo>
                  <a:lnTo>
                    <a:pt x="16363" y="170317"/>
                  </a:lnTo>
                  <a:lnTo>
                    <a:pt x="4213" y="214583"/>
                  </a:lnTo>
                  <a:lnTo>
                    <a:pt x="0" y="261619"/>
                  </a:lnTo>
                  <a:lnTo>
                    <a:pt x="0" y="1308099"/>
                  </a:lnTo>
                  <a:lnTo>
                    <a:pt x="4213" y="1355136"/>
                  </a:lnTo>
                  <a:lnTo>
                    <a:pt x="16363" y="1399402"/>
                  </a:lnTo>
                  <a:lnTo>
                    <a:pt x="35710" y="1440161"/>
                  </a:lnTo>
                  <a:lnTo>
                    <a:pt x="61517" y="1476673"/>
                  </a:lnTo>
                  <a:lnTo>
                    <a:pt x="93046" y="1508202"/>
                  </a:lnTo>
                  <a:lnTo>
                    <a:pt x="129558" y="1534009"/>
                  </a:lnTo>
                  <a:lnTo>
                    <a:pt x="170317" y="1553356"/>
                  </a:lnTo>
                  <a:lnTo>
                    <a:pt x="214583" y="1565506"/>
                  </a:lnTo>
                  <a:lnTo>
                    <a:pt x="261620" y="1569719"/>
                  </a:lnTo>
                  <a:lnTo>
                    <a:pt x="1554988" y="1569719"/>
                  </a:lnTo>
                  <a:lnTo>
                    <a:pt x="1602024" y="1565506"/>
                  </a:lnTo>
                  <a:lnTo>
                    <a:pt x="1646290" y="1553356"/>
                  </a:lnTo>
                  <a:lnTo>
                    <a:pt x="1687049" y="1534009"/>
                  </a:lnTo>
                  <a:lnTo>
                    <a:pt x="1723561" y="1508202"/>
                  </a:lnTo>
                  <a:lnTo>
                    <a:pt x="1755090" y="1476673"/>
                  </a:lnTo>
                  <a:lnTo>
                    <a:pt x="1780897" y="1440161"/>
                  </a:lnTo>
                  <a:lnTo>
                    <a:pt x="1800244" y="1399402"/>
                  </a:lnTo>
                  <a:lnTo>
                    <a:pt x="1812394" y="1355136"/>
                  </a:lnTo>
                  <a:lnTo>
                    <a:pt x="1816608" y="1308099"/>
                  </a:lnTo>
                  <a:lnTo>
                    <a:pt x="1816608" y="261619"/>
                  </a:lnTo>
                  <a:lnTo>
                    <a:pt x="1812394" y="214583"/>
                  </a:lnTo>
                  <a:lnTo>
                    <a:pt x="1800244" y="170317"/>
                  </a:lnTo>
                  <a:lnTo>
                    <a:pt x="1780897" y="129558"/>
                  </a:lnTo>
                  <a:lnTo>
                    <a:pt x="1755090" y="93046"/>
                  </a:lnTo>
                  <a:lnTo>
                    <a:pt x="1723561" y="61517"/>
                  </a:lnTo>
                  <a:lnTo>
                    <a:pt x="1687049" y="35710"/>
                  </a:lnTo>
                  <a:lnTo>
                    <a:pt x="1646290" y="16363"/>
                  </a:lnTo>
                  <a:lnTo>
                    <a:pt x="1602024" y="4213"/>
                  </a:lnTo>
                  <a:lnTo>
                    <a:pt x="1554988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19" name="object 31"/>
            <p:cNvSpPr>
              <a:spLocks/>
            </p:cNvSpPr>
            <p:nvPr/>
          </p:nvSpPr>
          <p:spPr bwMode="auto">
            <a:xfrm>
              <a:off x="9934956" y="3189732"/>
              <a:ext cx="1816735" cy="1569720"/>
            </a:xfrm>
            <a:custGeom>
              <a:avLst/>
              <a:gdLst/>
              <a:ahLst/>
              <a:cxnLst>
                <a:cxn ang="0">
                  <a:pos x="0" y="261619"/>
                </a:cxn>
                <a:cxn ang="0">
                  <a:pos x="4213" y="214583"/>
                </a:cxn>
                <a:cxn ang="0">
                  <a:pos x="16363" y="170317"/>
                </a:cxn>
                <a:cxn ang="0">
                  <a:pos x="35710" y="129558"/>
                </a:cxn>
                <a:cxn ang="0">
                  <a:pos x="61517" y="93046"/>
                </a:cxn>
                <a:cxn ang="0">
                  <a:pos x="93046" y="61517"/>
                </a:cxn>
                <a:cxn ang="0">
                  <a:pos x="129558" y="35710"/>
                </a:cxn>
                <a:cxn ang="0">
                  <a:pos x="170317" y="16363"/>
                </a:cxn>
                <a:cxn ang="0">
                  <a:pos x="214583" y="4213"/>
                </a:cxn>
                <a:cxn ang="0">
                  <a:pos x="261620" y="0"/>
                </a:cxn>
                <a:cxn ang="0">
                  <a:pos x="1554988" y="0"/>
                </a:cxn>
                <a:cxn ang="0">
                  <a:pos x="1602024" y="4213"/>
                </a:cxn>
                <a:cxn ang="0">
                  <a:pos x="1646290" y="16363"/>
                </a:cxn>
                <a:cxn ang="0">
                  <a:pos x="1687049" y="35710"/>
                </a:cxn>
                <a:cxn ang="0">
                  <a:pos x="1723561" y="61517"/>
                </a:cxn>
                <a:cxn ang="0">
                  <a:pos x="1755090" y="93046"/>
                </a:cxn>
                <a:cxn ang="0">
                  <a:pos x="1780897" y="129558"/>
                </a:cxn>
                <a:cxn ang="0">
                  <a:pos x="1800244" y="170317"/>
                </a:cxn>
                <a:cxn ang="0">
                  <a:pos x="1812394" y="214583"/>
                </a:cxn>
                <a:cxn ang="0">
                  <a:pos x="1816608" y="261619"/>
                </a:cxn>
                <a:cxn ang="0">
                  <a:pos x="1816608" y="1308099"/>
                </a:cxn>
                <a:cxn ang="0">
                  <a:pos x="1812394" y="1355136"/>
                </a:cxn>
                <a:cxn ang="0">
                  <a:pos x="1800244" y="1399402"/>
                </a:cxn>
                <a:cxn ang="0">
                  <a:pos x="1780897" y="1440161"/>
                </a:cxn>
                <a:cxn ang="0">
                  <a:pos x="1755090" y="1476673"/>
                </a:cxn>
                <a:cxn ang="0">
                  <a:pos x="1723561" y="1508202"/>
                </a:cxn>
                <a:cxn ang="0">
                  <a:pos x="1687049" y="1534009"/>
                </a:cxn>
                <a:cxn ang="0">
                  <a:pos x="1646290" y="1553356"/>
                </a:cxn>
                <a:cxn ang="0">
                  <a:pos x="1602024" y="1565506"/>
                </a:cxn>
                <a:cxn ang="0">
                  <a:pos x="1554988" y="1569719"/>
                </a:cxn>
                <a:cxn ang="0">
                  <a:pos x="261620" y="1569719"/>
                </a:cxn>
                <a:cxn ang="0">
                  <a:pos x="214583" y="1565506"/>
                </a:cxn>
                <a:cxn ang="0">
                  <a:pos x="170317" y="1553356"/>
                </a:cxn>
                <a:cxn ang="0">
                  <a:pos x="129558" y="1534009"/>
                </a:cxn>
                <a:cxn ang="0">
                  <a:pos x="93046" y="1508202"/>
                </a:cxn>
                <a:cxn ang="0">
                  <a:pos x="61517" y="1476673"/>
                </a:cxn>
                <a:cxn ang="0">
                  <a:pos x="35710" y="1440161"/>
                </a:cxn>
                <a:cxn ang="0">
                  <a:pos x="16363" y="1399402"/>
                </a:cxn>
                <a:cxn ang="0">
                  <a:pos x="4213" y="1355136"/>
                </a:cxn>
                <a:cxn ang="0">
                  <a:pos x="0" y="1308099"/>
                </a:cxn>
                <a:cxn ang="0">
                  <a:pos x="0" y="261619"/>
                </a:cxn>
              </a:cxnLst>
              <a:rect l="0" t="0" r="r" b="b"/>
              <a:pathLst>
                <a:path w="1816734" h="1569720">
                  <a:moveTo>
                    <a:pt x="0" y="261619"/>
                  </a:moveTo>
                  <a:lnTo>
                    <a:pt x="4213" y="214583"/>
                  </a:lnTo>
                  <a:lnTo>
                    <a:pt x="16363" y="170317"/>
                  </a:lnTo>
                  <a:lnTo>
                    <a:pt x="35710" y="129558"/>
                  </a:lnTo>
                  <a:lnTo>
                    <a:pt x="61517" y="93046"/>
                  </a:lnTo>
                  <a:lnTo>
                    <a:pt x="93046" y="61517"/>
                  </a:lnTo>
                  <a:lnTo>
                    <a:pt x="129558" y="35710"/>
                  </a:lnTo>
                  <a:lnTo>
                    <a:pt x="170317" y="16363"/>
                  </a:lnTo>
                  <a:lnTo>
                    <a:pt x="214583" y="4213"/>
                  </a:lnTo>
                  <a:lnTo>
                    <a:pt x="261620" y="0"/>
                  </a:lnTo>
                  <a:lnTo>
                    <a:pt x="1554988" y="0"/>
                  </a:lnTo>
                  <a:lnTo>
                    <a:pt x="1602024" y="4213"/>
                  </a:lnTo>
                  <a:lnTo>
                    <a:pt x="1646290" y="16363"/>
                  </a:lnTo>
                  <a:lnTo>
                    <a:pt x="1687049" y="35710"/>
                  </a:lnTo>
                  <a:lnTo>
                    <a:pt x="1723561" y="61517"/>
                  </a:lnTo>
                  <a:lnTo>
                    <a:pt x="1755090" y="93046"/>
                  </a:lnTo>
                  <a:lnTo>
                    <a:pt x="1780897" y="129558"/>
                  </a:lnTo>
                  <a:lnTo>
                    <a:pt x="1800244" y="170317"/>
                  </a:lnTo>
                  <a:lnTo>
                    <a:pt x="1812394" y="214583"/>
                  </a:lnTo>
                  <a:lnTo>
                    <a:pt x="1816608" y="261619"/>
                  </a:lnTo>
                  <a:lnTo>
                    <a:pt x="1816608" y="1308099"/>
                  </a:lnTo>
                  <a:lnTo>
                    <a:pt x="1812394" y="1355136"/>
                  </a:lnTo>
                  <a:lnTo>
                    <a:pt x="1800244" y="1399402"/>
                  </a:lnTo>
                  <a:lnTo>
                    <a:pt x="1780897" y="1440161"/>
                  </a:lnTo>
                  <a:lnTo>
                    <a:pt x="1755090" y="1476673"/>
                  </a:lnTo>
                  <a:lnTo>
                    <a:pt x="1723561" y="1508202"/>
                  </a:lnTo>
                  <a:lnTo>
                    <a:pt x="1687049" y="1534009"/>
                  </a:lnTo>
                  <a:lnTo>
                    <a:pt x="1646290" y="1553356"/>
                  </a:lnTo>
                  <a:lnTo>
                    <a:pt x="1602024" y="1565506"/>
                  </a:lnTo>
                  <a:lnTo>
                    <a:pt x="1554988" y="1569719"/>
                  </a:lnTo>
                  <a:lnTo>
                    <a:pt x="261620" y="1569719"/>
                  </a:lnTo>
                  <a:lnTo>
                    <a:pt x="214583" y="1565506"/>
                  </a:lnTo>
                  <a:lnTo>
                    <a:pt x="170317" y="1553356"/>
                  </a:lnTo>
                  <a:lnTo>
                    <a:pt x="129558" y="1534009"/>
                  </a:lnTo>
                  <a:lnTo>
                    <a:pt x="93046" y="1508202"/>
                  </a:lnTo>
                  <a:lnTo>
                    <a:pt x="61517" y="1476673"/>
                  </a:lnTo>
                  <a:lnTo>
                    <a:pt x="35710" y="1440161"/>
                  </a:lnTo>
                  <a:lnTo>
                    <a:pt x="16363" y="1399402"/>
                  </a:lnTo>
                  <a:lnTo>
                    <a:pt x="4213" y="1355136"/>
                  </a:lnTo>
                  <a:lnTo>
                    <a:pt x="0" y="1308099"/>
                  </a:lnTo>
                  <a:lnTo>
                    <a:pt x="0" y="261619"/>
                  </a:lnTo>
                  <a:close/>
                </a:path>
              </a:pathLst>
            </a:custGeom>
            <a:noFill/>
            <a:ln w="15240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139363" y="3268663"/>
            <a:ext cx="1408112" cy="13985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В течение 7 месяцев с даты</a:t>
            </a:r>
            <a:endParaRPr lang="ru-RU" sz="900">
              <a:latin typeface="Candara" pitchFamily="34" charset="0"/>
            </a:endParaRPr>
          </a:p>
          <a:p>
            <a:pPr algn="ctr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выдачи свидетельства  молодая семья</a:t>
            </a:r>
            <a:endParaRPr lang="ru-RU" sz="900">
              <a:latin typeface="Candara" pitchFamily="34" charset="0"/>
            </a:endParaRPr>
          </a:p>
          <a:p>
            <a:pPr algn="ctr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представляет в банк  документы,</a:t>
            </a:r>
            <a:endParaRPr lang="ru-RU" sz="900">
              <a:latin typeface="Candara" pitchFamily="34" charset="0"/>
            </a:endParaRPr>
          </a:p>
          <a:p>
            <a:pPr algn="ctr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подтверждающие</a:t>
            </a:r>
            <a:endParaRPr lang="ru-RU" sz="900">
              <a:latin typeface="Candara" pitchFamily="34" charset="0"/>
            </a:endParaRPr>
          </a:p>
          <a:p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приобретение жилого  помещения или создание</a:t>
            </a:r>
            <a:endParaRPr lang="ru-RU" sz="900">
              <a:latin typeface="Candara" pitchFamily="34" charset="0"/>
            </a:endParaRPr>
          </a:p>
          <a:p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объекта индивидуального  жилищного строительства</a:t>
            </a:r>
            <a:endParaRPr lang="ru-RU" sz="900">
              <a:latin typeface="Candara" pitchFamily="34" charset="0"/>
            </a:endParaRPr>
          </a:p>
        </p:txBody>
      </p:sp>
      <p:grpSp>
        <p:nvGrpSpPr>
          <p:cNvPr id="16397" name="object 33"/>
          <p:cNvGrpSpPr>
            <a:grpSpLocks/>
          </p:cNvGrpSpPr>
          <p:nvPr/>
        </p:nvGrpSpPr>
        <p:grpSpPr bwMode="auto">
          <a:xfrm>
            <a:off x="8504238" y="2366963"/>
            <a:ext cx="3379787" cy="4387850"/>
            <a:chOff x="8503986" y="2366416"/>
            <a:chExt cx="3380740" cy="4388485"/>
          </a:xfrm>
        </p:grpSpPr>
        <p:sp>
          <p:nvSpPr>
            <p:cNvPr id="16404" name="object 34"/>
            <p:cNvSpPr>
              <a:spLocks/>
            </p:cNvSpPr>
            <p:nvPr/>
          </p:nvSpPr>
          <p:spPr bwMode="auto">
            <a:xfrm>
              <a:off x="9462516" y="2374354"/>
              <a:ext cx="1362710" cy="690245"/>
            </a:xfrm>
            <a:custGeom>
              <a:avLst/>
              <a:gdLst/>
              <a:ahLst/>
              <a:cxnLst>
                <a:cxn ang="0">
                  <a:pos x="358220" y="0"/>
                </a:cxn>
                <a:cxn ang="0">
                  <a:pos x="304778" y="658"/>
                </a:cxn>
                <a:cxn ang="0">
                  <a:pos x="250875" y="3452"/>
                </a:cxn>
                <a:cxn ang="0">
                  <a:pos x="196595" y="8419"/>
                </a:cxn>
                <a:cxn ang="0">
                  <a:pos x="0" y="30263"/>
                </a:cxn>
                <a:cxn ang="0">
                  <a:pos x="54279" y="25296"/>
                </a:cxn>
                <a:cxn ang="0">
                  <a:pos x="108184" y="22502"/>
                </a:cxn>
                <a:cxn ang="0">
                  <a:pos x="161629" y="21844"/>
                </a:cxn>
                <a:cxn ang="0">
                  <a:pos x="214528" y="23282"/>
                </a:cxn>
                <a:cxn ang="0">
                  <a:pos x="266796" y="26779"/>
                </a:cxn>
                <a:cxn ang="0">
                  <a:pos x="318348" y="32297"/>
                </a:cxn>
                <a:cxn ang="0">
                  <a:pos x="369098" y="39797"/>
                </a:cxn>
                <a:cxn ang="0">
                  <a:pos x="418961" y="49242"/>
                </a:cxn>
                <a:cxn ang="0">
                  <a:pos x="467852" y="60592"/>
                </a:cxn>
                <a:cxn ang="0">
                  <a:pos x="515685" y="73811"/>
                </a:cxn>
                <a:cxn ang="0">
                  <a:pos x="562375" y="88859"/>
                </a:cxn>
                <a:cxn ang="0">
                  <a:pos x="607837" y="105698"/>
                </a:cxn>
                <a:cxn ang="0">
                  <a:pos x="651986" y="124291"/>
                </a:cxn>
                <a:cxn ang="0">
                  <a:pos x="694735" y="144599"/>
                </a:cxn>
                <a:cxn ang="0">
                  <a:pos x="736001" y="166583"/>
                </a:cxn>
                <a:cxn ang="0">
                  <a:pos x="775697" y="190207"/>
                </a:cxn>
                <a:cxn ang="0">
                  <a:pos x="813738" y="215431"/>
                </a:cxn>
                <a:cxn ang="0">
                  <a:pos x="850039" y="242217"/>
                </a:cxn>
                <a:cxn ang="0">
                  <a:pos x="884514" y="270527"/>
                </a:cxn>
                <a:cxn ang="0">
                  <a:pos x="917079" y="300323"/>
                </a:cxn>
                <a:cxn ang="0">
                  <a:pos x="947647" y="331567"/>
                </a:cxn>
                <a:cxn ang="0">
                  <a:pos x="976134" y="364220"/>
                </a:cxn>
                <a:cxn ang="0">
                  <a:pos x="1002455" y="398245"/>
                </a:cxn>
                <a:cxn ang="0">
                  <a:pos x="1026523" y="433602"/>
                </a:cxn>
                <a:cxn ang="0">
                  <a:pos x="1048253" y="470255"/>
                </a:cxn>
                <a:cxn ang="0">
                  <a:pos x="1067561" y="508164"/>
                </a:cxn>
                <a:cxn ang="0">
                  <a:pos x="969263" y="519086"/>
                </a:cxn>
                <a:cxn ang="0">
                  <a:pos x="1220469" y="690028"/>
                </a:cxn>
                <a:cxn ang="0">
                  <a:pos x="1362202" y="475271"/>
                </a:cxn>
                <a:cxn ang="0">
                  <a:pos x="1264030" y="486320"/>
                </a:cxn>
                <a:cxn ang="0">
                  <a:pos x="1244723" y="448411"/>
                </a:cxn>
                <a:cxn ang="0">
                  <a:pos x="1222994" y="411758"/>
                </a:cxn>
                <a:cxn ang="0">
                  <a:pos x="1198928" y="376401"/>
                </a:cxn>
                <a:cxn ang="0">
                  <a:pos x="1172611" y="342376"/>
                </a:cxn>
                <a:cxn ang="0">
                  <a:pos x="1144129" y="309723"/>
                </a:cxn>
                <a:cxn ang="0">
                  <a:pos x="1113565" y="278479"/>
                </a:cxn>
                <a:cxn ang="0">
                  <a:pos x="1081006" y="248683"/>
                </a:cxn>
                <a:cxn ang="0">
                  <a:pos x="1046536" y="220373"/>
                </a:cxn>
                <a:cxn ang="0">
                  <a:pos x="1010242" y="193587"/>
                </a:cxn>
                <a:cxn ang="0">
                  <a:pos x="972208" y="168363"/>
                </a:cxn>
                <a:cxn ang="0">
                  <a:pos x="932519" y="144739"/>
                </a:cxn>
                <a:cxn ang="0">
                  <a:pos x="891261" y="122755"/>
                </a:cxn>
                <a:cxn ang="0">
                  <a:pos x="848518" y="102447"/>
                </a:cxn>
                <a:cxn ang="0">
                  <a:pos x="804377" y="83854"/>
                </a:cxn>
                <a:cxn ang="0">
                  <a:pos x="758922" y="67015"/>
                </a:cxn>
                <a:cxn ang="0">
                  <a:pos x="712239" y="51967"/>
                </a:cxn>
                <a:cxn ang="0">
                  <a:pos x="664412" y="38748"/>
                </a:cxn>
                <a:cxn ang="0">
                  <a:pos x="615528" y="27398"/>
                </a:cxn>
                <a:cxn ang="0">
                  <a:pos x="565671" y="17953"/>
                </a:cxn>
                <a:cxn ang="0">
                  <a:pos x="514926" y="10453"/>
                </a:cxn>
                <a:cxn ang="0">
                  <a:pos x="463380" y="4935"/>
                </a:cxn>
                <a:cxn ang="0">
                  <a:pos x="411116" y="1438"/>
                </a:cxn>
                <a:cxn ang="0">
                  <a:pos x="358220" y="0"/>
                </a:cxn>
              </a:cxnLst>
              <a:rect l="0" t="0" r="r" b="b"/>
              <a:pathLst>
                <a:path w="1362709" h="690244">
                  <a:moveTo>
                    <a:pt x="358220" y="0"/>
                  </a:moveTo>
                  <a:lnTo>
                    <a:pt x="304778" y="658"/>
                  </a:lnTo>
                  <a:lnTo>
                    <a:pt x="250875" y="3452"/>
                  </a:lnTo>
                  <a:lnTo>
                    <a:pt x="196595" y="8419"/>
                  </a:lnTo>
                  <a:lnTo>
                    <a:pt x="0" y="30263"/>
                  </a:lnTo>
                  <a:lnTo>
                    <a:pt x="54279" y="25296"/>
                  </a:lnTo>
                  <a:lnTo>
                    <a:pt x="108184" y="22502"/>
                  </a:lnTo>
                  <a:lnTo>
                    <a:pt x="161629" y="21844"/>
                  </a:lnTo>
                  <a:lnTo>
                    <a:pt x="214528" y="23282"/>
                  </a:lnTo>
                  <a:lnTo>
                    <a:pt x="266796" y="26779"/>
                  </a:lnTo>
                  <a:lnTo>
                    <a:pt x="318348" y="32297"/>
                  </a:lnTo>
                  <a:lnTo>
                    <a:pt x="369098" y="39797"/>
                  </a:lnTo>
                  <a:lnTo>
                    <a:pt x="418961" y="49242"/>
                  </a:lnTo>
                  <a:lnTo>
                    <a:pt x="467852" y="60592"/>
                  </a:lnTo>
                  <a:lnTo>
                    <a:pt x="515685" y="73811"/>
                  </a:lnTo>
                  <a:lnTo>
                    <a:pt x="562375" y="88859"/>
                  </a:lnTo>
                  <a:lnTo>
                    <a:pt x="607837" y="105698"/>
                  </a:lnTo>
                  <a:lnTo>
                    <a:pt x="651986" y="124291"/>
                  </a:lnTo>
                  <a:lnTo>
                    <a:pt x="694735" y="144599"/>
                  </a:lnTo>
                  <a:lnTo>
                    <a:pt x="736001" y="166583"/>
                  </a:lnTo>
                  <a:lnTo>
                    <a:pt x="775697" y="190207"/>
                  </a:lnTo>
                  <a:lnTo>
                    <a:pt x="813738" y="215431"/>
                  </a:lnTo>
                  <a:lnTo>
                    <a:pt x="850039" y="242217"/>
                  </a:lnTo>
                  <a:lnTo>
                    <a:pt x="884514" y="270527"/>
                  </a:lnTo>
                  <a:lnTo>
                    <a:pt x="917079" y="300323"/>
                  </a:lnTo>
                  <a:lnTo>
                    <a:pt x="947647" y="331567"/>
                  </a:lnTo>
                  <a:lnTo>
                    <a:pt x="976134" y="364220"/>
                  </a:lnTo>
                  <a:lnTo>
                    <a:pt x="1002455" y="398245"/>
                  </a:lnTo>
                  <a:lnTo>
                    <a:pt x="1026523" y="433602"/>
                  </a:lnTo>
                  <a:lnTo>
                    <a:pt x="1048253" y="470255"/>
                  </a:lnTo>
                  <a:lnTo>
                    <a:pt x="1067561" y="508164"/>
                  </a:lnTo>
                  <a:lnTo>
                    <a:pt x="969263" y="519086"/>
                  </a:lnTo>
                  <a:lnTo>
                    <a:pt x="1220469" y="690028"/>
                  </a:lnTo>
                  <a:lnTo>
                    <a:pt x="1362202" y="475271"/>
                  </a:lnTo>
                  <a:lnTo>
                    <a:pt x="1264030" y="486320"/>
                  </a:lnTo>
                  <a:lnTo>
                    <a:pt x="1244723" y="448411"/>
                  </a:lnTo>
                  <a:lnTo>
                    <a:pt x="1222994" y="411758"/>
                  </a:lnTo>
                  <a:lnTo>
                    <a:pt x="1198928" y="376401"/>
                  </a:lnTo>
                  <a:lnTo>
                    <a:pt x="1172611" y="342376"/>
                  </a:lnTo>
                  <a:lnTo>
                    <a:pt x="1144129" y="309723"/>
                  </a:lnTo>
                  <a:lnTo>
                    <a:pt x="1113565" y="278479"/>
                  </a:lnTo>
                  <a:lnTo>
                    <a:pt x="1081006" y="248683"/>
                  </a:lnTo>
                  <a:lnTo>
                    <a:pt x="1046536" y="220373"/>
                  </a:lnTo>
                  <a:lnTo>
                    <a:pt x="1010242" y="193587"/>
                  </a:lnTo>
                  <a:lnTo>
                    <a:pt x="972208" y="168363"/>
                  </a:lnTo>
                  <a:lnTo>
                    <a:pt x="932519" y="144739"/>
                  </a:lnTo>
                  <a:lnTo>
                    <a:pt x="891261" y="122755"/>
                  </a:lnTo>
                  <a:lnTo>
                    <a:pt x="848518" y="102447"/>
                  </a:lnTo>
                  <a:lnTo>
                    <a:pt x="804377" y="83854"/>
                  </a:lnTo>
                  <a:lnTo>
                    <a:pt x="758922" y="67015"/>
                  </a:lnTo>
                  <a:lnTo>
                    <a:pt x="712239" y="51967"/>
                  </a:lnTo>
                  <a:lnTo>
                    <a:pt x="664412" y="38748"/>
                  </a:lnTo>
                  <a:lnTo>
                    <a:pt x="615528" y="27398"/>
                  </a:lnTo>
                  <a:lnTo>
                    <a:pt x="565671" y="17953"/>
                  </a:lnTo>
                  <a:lnTo>
                    <a:pt x="514926" y="10453"/>
                  </a:lnTo>
                  <a:lnTo>
                    <a:pt x="463380" y="4935"/>
                  </a:lnTo>
                  <a:lnTo>
                    <a:pt x="411116" y="1438"/>
                  </a:lnTo>
                  <a:lnTo>
                    <a:pt x="358220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05" name="object 35"/>
            <p:cNvSpPr>
              <a:spLocks/>
            </p:cNvSpPr>
            <p:nvPr/>
          </p:nvSpPr>
          <p:spPr bwMode="auto">
            <a:xfrm>
              <a:off x="8511923" y="2397252"/>
              <a:ext cx="1049655" cy="908685"/>
            </a:xfrm>
            <a:custGeom>
              <a:avLst/>
              <a:gdLst/>
              <a:ahLst/>
              <a:cxnLst>
                <a:cxn ang="0">
                  <a:pos x="999931" y="2778"/>
                </a:cxn>
                <a:cxn ang="0">
                  <a:pos x="895768" y="14574"/>
                </a:cxn>
                <a:cxn ang="0">
                  <a:pos x="789143" y="35109"/>
                </a:cxn>
                <a:cxn ang="0">
                  <a:pos x="686982" y="63387"/>
                </a:cxn>
                <a:cxn ang="0">
                  <a:pos x="589811" y="98909"/>
                </a:cxn>
                <a:cxn ang="0">
                  <a:pos x="498152" y="141177"/>
                </a:cxn>
                <a:cxn ang="0">
                  <a:pos x="412529" y="189690"/>
                </a:cxn>
                <a:cxn ang="0">
                  <a:pos x="333467" y="243952"/>
                </a:cxn>
                <a:cxn ang="0">
                  <a:pos x="261488" y="303463"/>
                </a:cxn>
                <a:cxn ang="0">
                  <a:pos x="197118" y="367725"/>
                </a:cxn>
                <a:cxn ang="0">
                  <a:pos x="140880" y="436239"/>
                </a:cxn>
                <a:cxn ang="0">
                  <a:pos x="93297" y="508505"/>
                </a:cxn>
                <a:cxn ang="0">
                  <a:pos x="54894" y="584027"/>
                </a:cxn>
                <a:cxn ang="0">
                  <a:pos x="26194" y="662304"/>
                </a:cxn>
                <a:cxn ang="0">
                  <a:pos x="7721" y="742839"/>
                </a:cxn>
                <a:cxn ang="0">
                  <a:pos x="0" y="825132"/>
                </a:cxn>
                <a:cxn ang="0">
                  <a:pos x="3553" y="908685"/>
                </a:cxn>
                <a:cxn ang="0">
                  <a:pos x="196820" y="844890"/>
                </a:cxn>
                <a:cxn ang="0">
                  <a:pos x="199000" y="761958"/>
                </a:cxn>
                <a:cxn ang="0">
                  <a:pos x="212210" y="680413"/>
                </a:cxn>
                <a:cxn ang="0">
                  <a:pos x="235951" y="600778"/>
                </a:cxn>
                <a:cxn ang="0">
                  <a:pos x="269722" y="523574"/>
                </a:cxn>
                <a:cxn ang="0">
                  <a:pos x="313025" y="449323"/>
                </a:cxn>
                <a:cxn ang="0">
                  <a:pos x="365360" y="378545"/>
                </a:cxn>
                <a:cxn ang="0">
                  <a:pos x="426228" y="311764"/>
                </a:cxn>
                <a:cxn ang="0">
                  <a:pos x="495129" y="249501"/>
                </a:cxn>
                <a:cxn ang="0">
                  <a:pos x="571564" y="192276"/>
                </a:cxn>
                <a:cxn ang="0">
                  <a:pos x="655034" y="140612"/>
                </a:cxn>
                <a:cxn ang="0">
                  <a:pos x="745039" y="95031"/>
                </a:cxn>
                <a:cxn ang="0">
                  <a:pos x="841080" y="56054"/>
                </a:cxn>
                <a:cxn ang="0">
                  <a:pos x="942657" y="24203"/>
                </a:cxn>
                <a:cxn ang="0">
                  <a:pos x="1049271" y="0"/>
                </a:cxn>
              </a:cxnLst>
              <a:rect l="0" t="0" r="r" b="b"/>
              <a:pathLst>
                <a:path w="1049654" h="908685">
                  <a:moveTo>
                    <a:pt x="1049271" y="0"/>
                  </a:moveTo>
                  <a:lnTo>
                    <a:pt x="999931" y="2778"/>
                  </a:lnTo>
                  <a:lnTo>
                    <a:pt x="950592" y="7365"/>
                  </a:lnTo>
                  <a:lnTo>
                    <a:pt x="895768" y="14574"/>
                  </a:lnTo>
                  <a:lnTo>
                    <a:pt x="841930" y="23843"/>
                  </a:lnTo>
                  <a:lnTo>
                    <a:pt x="789143" y="35109"/>
                  </a:lnTo>
                  <a:lnTo>
                    <a:pt x="737472" y="48312"/>
                  </a:lnTo>
                  <a:lnTo>
                    <a:pt x="686982" y="63387"/>
                  </a:lnTo>
                  <a:lnTo>
                    <a:pt x="637740" y="80274"/>
                  </a:lnTo>
                  <a:lnTo>
                    <a:pt x="589811" y="98909"/>
                  </a:lnTo>
                  <a:lnTo>
                    <a:pt x="543259" y="119231"/>
                  </a:lnTo>
                  <a:lnTo>
                    <a:pt x="498152" y="141177"/>
                  </a:lnTo>
                  <a:lnTo>
                    <a:pt x="454553" y="164684"/>
                  </a:lnTo>
                  <a:lnTo>
                    <a:pt x="412529" y="189690"/>
                  </a:lnTo>
                  <a:lnTo>
                    <a:pt x="372145" y="216134"/>
                  </a:lnTo>
                  <a:lnTo>
                    <a:pt x="333467" y="243952"/>
                  </a:lnTo>
                  <a:lnTo>
                    <a:pt x="296559" y="273083"/>
                  </a:lnTo>
                  <a:lnTo>
                    <a:pt x="261488" y="303463"/>
                  </a:lnTo>
                  <a:lnTo>
                    <a:pt x="228320" y="335032"/>
                  </a:lnTo>
                  <a:lnTo>
                    <a:pt x="197118" y="367725"/>
                  </a:lnTo>
                  <a:lnTo>
                    <a:pt x="167950" y="401481"/>
                  </a:lnTo>
                  <a:lnTo>
                    <a:pt x="140880" y="436239"/>
                  </a:lnTo>
                  <a:lnTo>
                    <a:pt x="115974" y="471934"/>
                  </a:lnTo>
                  <a:lnTo>
                    <a:pt x="93297" y="508505"/>
                  </a:lnTo>
                  <a:lnTo>
                    <a:pt x="72915" y="545890"/>
                  </a:lnTo>
                  <a:lnTo>
                    <a:pt x="54894" y="584027"/>
                  </a:lnTo>
                  <a:lnTo>
                    <a:pt x="39298" y="622852"/>
                  </a:lnTo>
                  <a:lnTo>
                    <a:pt x="26194" y="662304"/>
                  </a:lnTo>
                  <a:lnTo>
                    <a:pt x="15646" y="702320"/>
                  </a:lnTo>
                  <a:lnTo>
                    <a:pt x="7721" y="742839"/>
                  </a:lnTo>
                  <a:lnTo>
                    <a:pt x="2484" y="783796"/>
                  </a:lnTo>
                  <a:lnTo>
                    <a:pt x="0" y="825132"/>
                  </a:lnTo>
                  <a:lnTo>
                    <a:pt x="334" y="866782"/>
                  </a:lnTo>
                  <a:lnTo>
                    <a:pt x="3553" y="908685"/>
                  </a:lnTo>
                  <a:lnTo>
                    <a:pt x="200022" y="886713"/>
                  </a:lnTo>
                  <a:lnTo>
                    <a:pt x="196820" y="844890"/>
                  </a:lnTo>
                  <a:lnTo>
                    <a:pt x="196500" y="803283"/>
                  </a:lnTo>
                  <a:lnTo>
                    <a:pt x="199000" y="761958"/>
                  </a:lnTo>
                  <a:lnTo>
                    <a:pt x="204258" y="720980"/>
                  </a:lnTo>
                  <a:lnTo>
                    <a:pt x="212210" y="680413"/>
                  </a:lnTo>
                  <a:lnTo>
                    <a:pt x="222795" y="640325"/>
                  </a:lnTo>
                  <a:lnTo>
                    <a:pt x="235951" y="600778"/>
                  </a:lnTo>
                  <a:lnTo>
                    <a:pt x="251614" y="561840"/>
                  </a:lnTo>
                  <a:lnTo>
                    <a:pt x="269722" y="523574"/>
                  </a:lnTo>
                  <a:lnTo>
                    <a:pt x="290213" y="486047"/>
                  </a:lnTo>
                  <a:lnTo>
                    <a:pt x="313025" y="449323"/>
                  </a:lnTo>
                  <a:lnTo>
                    <a:pt x="338095" y="413467"/>
                  </a:lnTo>
                  <a:lnTo>
                    <a:pt x="365360" y="378545"/>
                  </a:lnTo>
                  <a:lnTo>
                    <a:pt x="394759" y="344623"/>
                  </a:lnTo>
                  <a:lnTo>
                    <a:pt x="426228" y="311764"/>
                  </a:lnTo>
                  <a:lnTo>
                    <a:pt x="459706" y="280035"/>
                  </a:lnTo>
                  <a:lnTo>
                    <a:pt x="495129" y="249501"/>
                  </a:lnTo>
                  <a:lnTo>
                    <a:pt x="532436" y="220226"/>
                  </a:lnTo>
                  <a:lnTo>
                    <a:pt x="571564" y="192276"/>
                  </a:lnTo>
                  <a:lnTo>
                    <a:pt x="612451" y="165717"/>
                  </a:lnTo>
                  <a:lnTo>
                    <a:pt x="655034" y="140612"/>
                  </a:lnTo>
                  <a:lnTo>
                    <a:pt x="699251" y="117029"/>
                  </a:lnTo>
                  <a:lnTo>
                    <a:pt x="745039" y="95031"/>
                  </a:lnTo>
                  <a:lnTo>
                    <a:pt x="792336" y="74685"/>
                  </a:lnTo>
                  <a:lnTo>
                    <a:pt x="841080" y="56054"/>
                  </a:lnTo>
                  <a:lnTo>
                    <a:pt x="891207" y="39205"/>
                  </a:lnTo>
                  <a:lnTo>
                    <a:pt x="942657" y="24203"/>
                  </a:lnTo>
                  <a:lnTo>
                    <a:pt x="995365" y="11113"/>
                  </a:lnTo>
                  <a:lnTo>
                    <a:pt x="1049271" y="0"/>
                  </a:lnTo>
                  <a:close/>
                </a:path>
              </a:pathLst>
            </a:custGeom>
            <a:solidFill>
              <a:srgbClr val="2792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06" name="object 36"/>
            <p:cNvSpPr>
              <a:spLocks/>
            </p:cNvSpPr>
            <p:nvPr/>
          </p:nvSpPr>
          <p:spPr bwMode="auto">
            <a:xfrm>
              <a:off x="8511923" y="2374354"/>
              <a:ext cx="2313305" cy="932180"/>
            </a:xfrm>
            <a:custGeom>
              <a:avLst/>
              <a:gdLst/>
              <a:ahLst/>
              <a:cxnLst>
                <a:cxn ang="0">
                  <a:pos x="995365" y="34011"/>
                </a:cxn>
                <a:cxn ang="0">
                  <a:pos x="891207" y="62103"/>
                </a:cxn>
                <a:cxn ang="0">
                  <a:pos x="792336" y="97582"/>
                </a:cxn>
                <a:cxn ang="0">
                  <a:pos x="699251" y="139927"/>
                </a:cxn>
                <a:cxn ang="0">
                  <a:pos x="612451" y="188614"/>
                </a:cxn>
                <a:cxn ang="0">
                  <a:pos x="532436" y="243124"/>
                </a:cxn>
                <a:cxn ang="0">
                  <a:pos x="459706" y="302933"/>
                </a:cxn>
                <a:cxn ang="0">
                  <a:pos x="394759" y="367520"/>
                </a:cxn>
                <a:cxn ang="0">
                  <a:pos x="338095" y="436365"/>
                </a:cxn>
                <a:cxn ang="0">
                  <a:pos x="290213" y="508944"/>
                </a:cxn>
                <a:cxn ang="0">
                  <a:pos x="251614" y="584737"/>
                </a:cxn>
                <a:cxn ang="0">
                  <a:pos x="222795" y="663222"/>
                </a:cxn>
                <a:cxn ang="0">
                  <a:pos x="204258" y="743877"/>
                </a:cxn>
                <a:cxn ang="0">
                  <a:pos x="196500" y="826181"/>
                </a:cxn>
                <a:cxn ang="0">
                  <a:pos x="200022" y="909611"/>
                </a:cxn>
                <a:cxn ang="0">
                  <a:pos x="334" y="889679"/>
                </a:cxn>
                <a:cxn ang="0">
                  <a:pos x="2484" y="806694"/>
                </a:cxn>
                <a:cxn ang="0">
                  <a:pos x="15646" y="725218"/>
                </a:cxn>
                <a:cxn ang="0">
                  <a:pos x="39298" y="645750"/>
                </a:cxn>
                <a:cxn ang="0">
                  <a:pos x="72915" y="568788"/>
                </a:cxn>
                <a:cxn ang="0">
                  <a:pos x="115974" y="494832"/>
                </a:cxn>
                <a:cxn ang="0">
                  <a:pos x="167950" y="424379"/>
                </a:cxn>
                <a:cxn ang="0">
                  <a:pos x="228320" y="357929"/>
                </a:cxn>
                <a:cxn ang="0">
                  <a:pos x="296559" y="295981"/>
                </a:cxn>
                <a:cxn ang="0">
                  <a:pos x="372145" y="239032"/>
                </a:cxn>
                <a:cxn ang="0">
                  <a:pos x="454553" y="187582"/>
                </a:cxn>
                <a:cxn ang="0">
                  <a:pos x="543259" y="142129"/>
                </a:cxn>
                <a:cxn ang="0">
                  <a:pos x="637740" y="103172"/>
                </a:cxn>
                <a:cxn ang="0">
                  <a:pos x="737472" y="71209"/>
                </a:cxn>
                <a:cxn ang="0">
                  <a:pos x="841930" y="46740"/>
                </a:cxn>
                <a:cxn ang="0">
                  <a:pos x="950592" y="30263"/>
                </a:cxn>
                <a:cxn ang="0">
                  <a:pos x="1201467" y="3452"/>
                </a:cxn>
                <a:cxn ang="0">
                  <a:pos x="1308813" y="0"/>
                </a:cxn>
                <a:cxn ang="0">
                  <a:pos x="1413972" y="4935"/>
                </a:cxn>
                <a:cxn ang="0">
                  <a:pos x="1516263" y="17953"/>
                </a:cxn>
                <a:cxn ang="0">
                  <a:pos x="1615005" y="38748"/>
                </a:cxn>
                <a:cxn ang="0">
                  <a:pos x="1709514" y="67015"/>
                </a:cxn>
                <a:cxn ang="0">
                  <a:pos x="1799110" y="102447"/>
                </a:cxn>
                <a:cxn ang="0">
                  <a:pos x="1883111" y="144739"/>
                </a:cxn>
                <a:cxn ang="0">
                  <a:pos x="1960834" y="193587"/>
                </a:cxn>
                <a:cxn ang="0">
                  <a:pos x="2031598" y="248683"/>
                </a:cxn>
                <a:cxn ang="0">
                  <a:pos x="2094721" y="309723"/>
                </a:cxn>
                <a:cxn ang="0">
                  <a:pos x="2149520" y="376401"/>
                </a:cxn>
                <a:cxn ang="0">
                  <a:pos x="2195315" y="448411"/>
                </a:cxn>
                <a:cxn ang="0">
                  <a:pos x="2312794" y="475271"/>
                </a:cxn>
                <a:cxn ang="0">
                  <a:pos x="1919856" y="519086"/>
                </a:cxn>
                <a:cxn ang="0">
                  <a:pos x="1998846" y="470255"/>
                </a:cxn>
                <a:cxn ang="0">
                  <a:pos x="1953047" y="398245"/>
                </a:cxn>
                <a:cxn ang="0">
                  <a:pos x="1898239" y="331567"/>
                </a:cxn>
                <a:cxn ang="0">
                  <a:pos x="1835106" y="270527"/>
                </a:cxn>
                <a:cxn ang="0">
                  <a:pos x="1764330" y="215431"/>
                </a:cxn>
                <a:cxn ang="0">
                  <a:pos x="1686593" y="166583"/>
                </a:cxn>
                <a:cxn ang="0">
                  <a:pos x="1602578" y="124291"/>
                </a:cxn>
                <a:cxn ang="0">
                  <a:pos x="1512967" y="88859"/>
                </a:cxn>
                <a:cxn ang="0">
                  <a:pos x="1418444" y="60592"/>
                </a:cxn>
                <a:cxn ang="0">
                  <a:pos x="1319690" y="39797"/>
                </a:cxn>
                <a:cxn ang="0">
                  <a:pos x="1217388" y="26779"/>
                </a:cxn>
                <a:cxn ang="0">
                  <a:pos x="1112221" y="21844"/>
                </a:cxn>
                <a:cxn ang="0">
                  <a:pos x="1004872" y="25296"/>
                </a:cxn>
              </a:cxnLst>
              <a:rect l="0" t="0" r="r" b="b"/>
              <a:pathLst>
                <a:path w="2313304" h="932179">
                  <a:moveTo>
                    <a:pt x="1049271" y="22897"/>
                  </a:moveTo>
                  <a:lnTo>
                    <a:pt x="995365" y="34011"/>
                  </a:lnTo>
                  <a:lnTo>
                    <a:pt x="942657" y="47101"/>
                  </a:lnTo>
                  <a:lnTo>
                    <a:pt x="891207" y="62103"/>
                  </a:lnTo>
                  <a:lnTo>
                    <a:pt x="841080" y="78952"/>
                  </a:lnTo>
                  <a:lnTo>
                    <a:pt x="792336" y="97582"/>
                  </a:lnTo>
                  <a:lnTo>
                    <a:pt x="745039" y="117929"/>
                  </a:lnTo>
                  <a:lnTo>
                    <a:pt x="699251" y="139927"/>
                  </a:lnTo>
                  <a:lnTo>
                    <a:pt x="655034" y="163510"/>
                  </a:lnTo>
                  <a:lnTo>
                    <a:pt x="612451" y="188614"/>
                  </a:lnTo>
                  <a:lnTo>
                    <a:pt x="571564" y="215174"/>
                  </a:lnTo>
                  <a:lnTo>
                    <a:pt x="532436" y="243124"/>
                  </a:lnTo>
                  <a:lnTo>
                    <a:pt x="495129" y="272398"/>
                  </a:lnTo>
                  <a:lnTo>
                    <a:pt x="459706" y="302933"/>
                  </a:lnTo>
                  <a:lnTo>
                    <a:pt x="426228" y="334662"/>
                  </a:lnTo>
                  <a:lnTo>
                    <a:pt x="394759" y="367520"/>
                  </a:lnTo>
                  <a:lnTo>
                    <a:pt x="365360" y="401443"/>
                  </a:lnTo>
                  <a:lnTo>
                    <a:pt x="338095" y="436365"/>
                  </a:lnTo>
                  <a:lnTo>
                    <a:pt x="313025" y="472220"/>
                  </a:lnTo>
                  <a:lnTo>
                    <a:pt x="290213" y="508944"/>
                  </a:lnTo>
                  <a:lnTo>
                    <a:pt x="269722" y="546472"/>
                  </a:lnTo>
                  <a:lnTo>
                    <a:pt x="251614" y="584737"/>
                  </a:lnTo>
                  <a:lnTo>
                    <a:pt x="235951" y="623676"/>
                  </a:lnTo>
                  <a:lnTo>
                    <a:pt x="222795" y="663222"/>
                  </a:lnTo>
                  <a:lnTo>
                    <a:pt x="212210" y="703311"/>
                  </a:lnTo>
                  <a:lnTo>
                    <a:pt x="204258" y="743877"/>
                  </a:lnTo>
                  <a:lnTo>
                    <a:pt x="199000" y="784856"/>
                  </a:lnTo>
                  <a:lnTo>
                    <a:pt x="196500" y="826181"/>
                  </a:lnTo>
                  <a:lnTo>
                    <a:pt x="196820" y="867788"/>
                  </a:lnTo>
                  <a:lnTo>
                    <a:pt x="200022" y="909611"/>
                  </a:lnTo>
                  <a:lnTo>
                    <a:pt x="3553" y="931582"/>
                  </a:lnTo>
                  <a:lnTo>
                    <a:pt x="334" y="889679"/>
                  </a:lnTo>
                  <a:lnTo>
                    <a:pt x="0" y="848029"/>
                  </a:lnTo>
                  <a:lnTo>
                    <a:pt x="2484" y="806694"/>
                  </a:lnTo>
                  <a:lnTo>
                    <a:pt x="7721" y="765736"/>
                  </a:lnTo>
                  <a:lnTo>
                    <a:pt x="15646" y="725218"/>
                  </a:lnTo>
                  <a:lnTo>
                    <a:pt x="26194" y="685202"/>
                  </a:lnTo>
                  <a:lnTo>
                    <a:pt x="39298" y="645750"/>
                  </a:lnTo>
                  <a:lnTo>
                    <a:pt x="54894" y="606924"/>
                  </a:lnTo>
                  <a:lnTo>
                    <a:pt x="72915" y="568788"/>
                  </a:lnTo>
                  <a:lnTo>
                    <a:pt x="93297" y="531403"/>
                  </a:lnTo>
                  <a:lnTo>
                    <a:pt x="115974" y="494832"/>
                  </a:lnTo>
                  <a:lnTo>
                    <a:pt x="140880" y="459136"/>
                  </a:lnTo>
                  <a:lnTo>
                    <a:pt x="167950" y="424379"/>
                  </a:lnTo>
                  <a:lnTo>
                    <a:pt x="197118" y="390623"/>
                  </a:lnTo>
                  <a:lnTo>
                    <a:pt x="228320" y="357929"/>
                  </a:lnTo>
                  <a:lnTo>
                    <a:pt x="261488" y="326361"/>
                  </a:lnTo>
                  <a:lnTo>
                    <a:pt x="296559" y="295981"/>
                  </a:lnTo>
                  <a:lnTo>
                    <a:pt x="333467" y="266850"/>
                  </a:lnTo>
                  <a:lnTo>
                    <a:pt x="372145" y="239032"/>
                  </a:lnTo>
                  <a:lnTo>
                    <a:pt x="412529" y="212588"/>
                  </a:lnTo>
                  <a:lnTo>
                    <a:pt x="454553" y="187582"/>
                  </a:lnTo>
                  <a:lnTo>
                    <a:pt x="498152" y="164074"/>
                  </a:lnTo>
                  <a:lnTo>
                    <a:pt x="543259" y="142129"/>
                  </a:lnTo>
                  <a:lnTo>
                    <a:pt x="589811" y="121807"/>
                  </a:lnTo>
                  <a:lnTo>
                    <a:pt x="637740" y="103172"/>
                  </a:lnTo>
                  <a:lnTo>
                    <a:pt x="686982" y="86285"/>
                  </a:lnTo>
                  <a:lnTo>
                    <a:pt x="737472" y="71209"/>
                  </a:lnTo>
                  <a:lnTo>
                    <a:pt x="789143" y="58007"/>
                  </a:lnTo>
                  <a:lnTo>
                    <a:pt x="841930" y="46740"/>
                  </a:lnTo>
                  <a:lnTo>
                    <a:pt x="895768" y="37472"/>
                  </a:lnTo>
                  <a:lnTo>
                    <a:pt x="950592" y="30263"/>
                  </a:lnTo>
                  <a:lnTo>
                    <a:pt x="1147188" y="8419"/>
                  </a:lnTo>
                  <a:lnTo>
                    <a:pt x="1201467" y="3452"/>
                  </a:lnTo>
                  <a:lnTo>
                    <a:pt x="1255370" y="658"/>
                  </a:lnTo>
                  <a:lnTo>
                    <a:pt x="1308813" y="0"/>
                  </a:lnTo>
                  <a:lnTo>
                    <a:pt x="1361708" y="1438"/>
                  </a:lnTo>
                  <a:lnTo>
                    <a:pt x="1413972" y="4935"/>
                  </a:lnTo>
                  <a:lnTo>
                    <a:pt x="1465519" y="10453"/>
                  </a:lnTo>
                  <a:lnTo>
                    <a:pt x="1516263" y="17953"/>
                  </a:lnTo>
                  <a:lnTo>
                    <a:pt x="1566120" y="27398"/>
                  </a:lnTo>
                  <a:lnTo>
                    <a:pt x="1615005" y="38748"/>
                  </a:lnTo>
                  <a:lnTo>
                    <a:pt x="1662831" y="51967"/>
                  </a:lnTo>
                  <a:lnTo>
                    <a:pt x="1709514" y="67015"/>
                  </a:lnTo>
                  <a:lnTo>
                    <a:pt x="1754969" y="83854"/>
                  </a:lnTo>
                  <a:lnTo>
                    <a:pt x="1799110" y="102447"/>
                  </a:lnTo>
                  <a:lnTo>
                    <a:pt x="1841853" y="122755"/>
                  </a:lnTo>
                  <a:lnTo>
                    <a:pt x="1883111" y="144739"/>
                  </a:lnTo>
                  <a:lnTo>
                    <a:pt x="1922800" y="168363"/>
                  </a:lnTo>
                  <a:lnTo>
                    <a:pt x="1960834" y="193587"/>
                  </a:lnTo>
                  <a:lnTo>
                    <a:pt x="1997129" y="220373"/>
                  </a:lnTo>
                  <a:lnTo>
                    <a:pt x="2031598" y="248683"/>
                  </a:lnTo>
                  <a:lnTo>
                    <a:pt x="2064157" y="278479"/>
                  </a:lnTo>
                  <a:lnTo>
                    <a:pt x="2094721" y="309723"/>
                  </a:lnTo>
                  <a:lnTo>
                    <a:pt x="2123204" y="342376"/>
                  </a:lnTo>
                  <a:lnTo>
                    <a:pt x="2149520" y="376401"/>
                  </a:lnTo>
                  <a:lnTo>
                    <a:pt x="2173586" y="411758"/>
                  </a:lnTo>
                  <a:lnTo>
                    <a:pt x="2195315" y="448411"/>
                  </a:lnTo>
                  <a:lnTo>
                    <a:pt x="2214623" y="486320"/>
                  </a:lnTo>
                  <a:lnTo>
                    <a:pt x="2312794" y="475271"/>
                  </a:lnTo>
                  <a:lnTo>
                    <a:pt x="2171062" y="690028"/>
                  </a:lnTo>
                  <a:lnTo>
                    <a:pt x="1919856" y="519086"/>
                  </a:lnTo>
                  <a:lnTo>
                    <a:pt x="2018154" y="508164"/>
                  </a:lnTo>
                  <a:lnTo>
                    <a:pt x="1998846" y="470255"/>
                  </a:lnTo>
                  <a:lnTo>
                    <a:pt x="1977115" y="433602"/>
                  </a:lnTo>
                  <a:lnTo>
                    <a:pt x="1953047" y="398245"/>
                  </a:lnTo>
                  <a:lnTo>
                    <a:pt x="1926727" y="364220"/>
                  </a:lnTo>
                  <a:lnTo>
                    <a:pt x="1898239" y="331567"/>
                  </a:lnTo>
                  <a:lnTo>
                    <a:pt x="1867671" y="300323"/>
                  </a:lnTo>
                  <a:lnTo>
                    <a:pt x="1835106" y="270527"/>
                  </a:lnTo>
                  <a:lnTo>
                    <a:pt x="1800631" y="242217"/>
                  </a:lnTo>
                  <a:lnTo>
                    <a:pt x="1764330" y="215431"/>
                  </a:lnTo>
                  <a:lnTo>
                    <a:pt x="1726289" y="190207"/>
                  </a:lnTo>
                  <a:lnTo>
                    <a:pt x="1686593" y="166583"/>
                  </a:lnTo>
                  <a:lnTo>
                    <a:pt x="1645328" y="144599"/>
                  </a:lnTo>
                  <a:lnTo>
                    <a:pt x="1602578" y="124291"/>
                  </a:lnTo>
                  <a:lnTo>
                    <a:pt x="1558429" y="105698"/>
                  </a:lnTo>
                  <a:lnTo>
                    <a:pt x="1512967" y="88859"/>
                  </a:lnTo>
                  <a:lnTo>
                    <a:pt x="1466277" y="73811"/>
                  </a:lnTo>
                  <a:lnTo>
                    <a:pt x="1418444" y="60592"/>
                  </a:lnTo>
                  <a:lnTo>
                    <a:pt x="1369553" y="49242"/>
                  </a:lnTo>
                  <a:lnTo>
                    <a:pt x="1319690" y="39797"/>
                  </a:lnTo>
                  <a:lnTo>
                    <a:pt x="1268940" y="32297"/>
                  </a:lnTo>
                  <a:lnTo>
                    <a:pt x="1217388" y="26779"/>
                  </a:lnTo>
                  <a:lnTo>
                    <a:pt x="1165120" y="23282"/>
                  </a:lnTo>
                  <a:lnTo>
                    <a:pt x="1112221" y="21844"/>
                  </a:lnTo>
                  <a:lnTo>
                    <a:pt x="1058777" y="22502"/>
                  </a:lnTo>
                  <a:lnTo>
                    <a:pt x="1004872" y="25296"/>
                  </a:lnTo>
                  <a:lnTo>
                    <a:pt x="950592" y="30263"/>
                  </a:lnTo>
                </a:path>
              </a:pathLst>
            </a:custGeom>
            <a:noFill/>
            <a:ln w="15875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07" name="object 37"/>
            <p:cNvSpPr>
              <a:spLocks/>
            </p:cNvSpPr>
            <p:nvPr/>
          </p:nvSpPr>
          <p:spPr bwMode="auto">
            <a:xfrm>
              <a:off x="9809988" y="5312664"/>
              <a:ext cx="2066925" cy="1434465"/>
            </a:xfrm>
            <a:custGeom>
              <a:avLst/>
              <a:gdLst/>
              <a:ahLst/>
              <a:cxnLst>
                <a:cxn ang="0">
                  <a:pos x="1827529" y="0"/>
                </a:cxn>
                <a:cxn ang="0">
                  <a:pos x="239013" y="0"/>
                </a:cxn>
                <a:cxn ang="0">
                  <a:pos x="190858" y="4857"/>
                </a:cxn>
                <a:cxn ang="0">
                  <a:pos x="146000" y="18790"/>
                </a:cxn>
                <a:cxn ang="0">
                  <a:pos x="105401" y="40833"/>
                </a:cxn>
                <a:cxn ang="0">
                  <a:pos x="70024" y="70024"/>
                </a:cxn>
                <a:cxn ang="0">
                  <a:pos x="40833" y="105401"/>
                </a:cxn>
                <a:cxn ang="0">
                  <a:pos x="18790" y="146000"/>
                </a:cxn>
                <a:cxn ang="0">
                  <a:pos x="4857" y="190858"/>
                </a:cxn>
                <a:cxn ang="0">
                  <a:pos x="0" y="239014"/>
                </a:cxn>
                <a:cxn ang="0">
                  <a:pos x="0" y="1195070"/>
                </a:cxn>
                <a:cxn ang="0">
                  <a:pos x="4857" y="1243239"/>
                </a:cxn>
                <a:cxn ang="0">
                  <a:pos x="18790" y="1288105"/>
                </a:cxn>
                <a:cxn ang="0">
                  <a:pos x="40833" y="1328705"/>
                </a:cxn>
                <a:cxn ang="0">
                  <a:pos x="70024" y="1364078"/>
                </a:cxn>
                <a:cxn ang="0">
                  <a:pos x="105401" y="1393264"/>
                </a:cxn>
                <a:cxn ang="0">
                  <a:pos x="146000" y="1415301"/>
                </a:cxn>
                <a:cxn ang="0">
                  <a:pos x="190858" y="1429228"/>
                </a:cxn>
                <a:cxn ang="0">
                  <a:pos x="239013" y="1434084"/>
                </a:cxn>
                <a:cxn ang="0">
                  <a:pos x="1827529" y="1434084"/>
                </a:cxn>
                <a:cxn ang="0">
                  <a:pos x="1875685" y="1429228"/>
                </a:cxn>
                <a:cxn ang="0">
                  <a:pos x="1920543" y="1415301"/>
                </a:cxn>
                <a:cxn ang="0">
                  <a:pos x="1961142" y="1393264"/>
                </a:cxn>
                <a:cxn ang="0">
                  <a:pos x="1996519" y="1364078"/>
                </a:cxn>
                <a:cxn ang="0">
                  <a:pos x="2025710" y="1328705"/>
                </a:cxn>
                <a:cxn ang="0">
                  <a:pos x="2047753" y="1288105"/>
                </a:cxn>
                <a:cxn ang="0">
                  <a:pos x="2061686" y="1243239"/>
                </a:cxn>
                <a:cxn ang="0">
                  <a:pos x="2066543" y="1195070"/>
                </a:cxn>
                <a:cxn ang="0">
                  <a:pos x="2066543" y="239014"/>
                </a:cxn>
                <a:cxn ang="0">
                  <a:pos x="2061686" y="190858"/>
                </a:cxn>
                <a:cxn ang="0">
                  <a:pos x="2047753" y="146000"/>
                </a:cxn>
                <a:cxn ang="0">
                  <a:pos x="2025710" y="105401"/>
                </a:cxn>
                <a:cxn ang="0">
                  <a:pos x="1996519" y="70024"/>
                </a:cxn>
                <a:cxn ang="0">
                  <a:pos x="1961142" y="40833"/>
                </a:cxn>
                <a:cxn ang="0">
                  <a:pos x="1920543" y="18790"/>
                </a:cxn>
                <a:cxn ang="0">
                  <a:pos x="1875685" y="4857"/>
                </a:cxn>
                <a:cxn ang="0">
                  <a:pos x="1827529" y="0"/>
                </a:cxn>
              </a:cxnLst>
              <a:rect l="0" t="0" r="r" b="b"/>
              <a:pathLst>
                <a:path w="2066925" h="1434465">
                  <a:moveTo>
                    <a:pt x="1827529" y="0"/>
                  </a:moveTo>
                  <a:lnTo>
                    <a:pt x="239013" y="0"/>
                  </a:lnTo>
                  <a:lnTo>
                    <a:pt x="190858" y="4857"/>
                  </a:lnTo>
                  <a:lnTo>
                    <a:pt x="146000" y="18790"/>
                  </a:lnTo>
                  <a:lnTo>
                    <a:pt x="105401" y="40833"/>
                  </a:lnTo>
                  <a:lnTo>
                    <a:pt x="70024" y="70024"/>
                  </a:lnTo>
                  <a:lnTo>
                    <a:pt x="40833" y="105401"/>
                  </a:lnTo>
                  <a:lnTo>
                    <a:pt x="18790" y="146000"/>
                  </a:lnTo>
                  <a:lnTo>
                    <a:pt x="4857" y="190858"/>
                  </a:lnTo>
                  <a:lnTo>
                    <a:pt x="0" y="239014"/>
                  </a:lnTo>
                  <a:lnTo>
                    <a:pt x="0" y="1195070"/>
                  </a:lnTo>
                  <a:lnTo>
                    <a:pt x="4857" y="1243239"/>
                  </a:lnTo>
                  <a:lnTo>
                    <a:pt x="18790" y="1288105"/>
                  </a:lnTo>
                  <a:lnTo>
                    <a:pt x="40833" y="1328705"/>
                  </a:lnTo>
                  <a:lnTo>
                    <a:pt x="70024" y="1364078"/>
                  </a:lnTo>
                  <a:lnTo>
                    <a:pt x="105401" y="1393264"/>
                  </a:lnTo>
                  <a:lnTo>
                    <a:pt x="146000" y="1415301"/>
                  </a:lnTo>
                  <a:lnTo>
                    <a:pt x="190858" y="1429228"/>
                  </a:lnTo>
                  <a:lnTo>
                    <a:pt x="239013" y="1434084"/>
                  </a:lnTo>
                  <a:lnTo>
                    <a:pt x="1827529" y="1434084"/>
                  </a:lnTo>
                  <a:lnTo>
                    <a:pt x="1875685" y="1429228"/>
                  </a:lnTo>
                  <a:lnTo>
                    <a:pt x="1920543" y="1415301"/>
                  </a:lnTo>
                  <a:lnTo>
                    <a:pt x="1961142" y="1393264"/>
                  </a:lnTo>
                  <a:lnTo>
                    <a:pt x="1996519" y="1364078"/>
                  </a:lnTo>
                  <a:lnTo>
                    <a:pt x="2025710" y="1328705"/>
                  </a:lnTo>
                  <a:lnTo>
                    <a:pt x="2047753" y="1288105"/>
                  </a:lnTo>
                  <a:lnTo>
                    <a:pt x="2061686" y="1243239"/>
                  </a:lnTo>
                  <a:lnTo>
                    <a:pt x="2066543" y="1195070"/>
                  </a:lnTo>
                  <a:lnTo>
                    <a:pt x="2066543" y="239014"/>
                  </a:lnTo>
                  <a:lnTo>
                    <a:pt x="2061686" y="190858"/>
                  </a:lnTo>
                  <a:lnTo>
                    <a:pt x="2047753" y="146000"/>
                  </a:lnTo>
                  <a:lnTo>
                    <a:pt x="2025710" y="105401"/>
                  </a:lnTo>
                  <a:lnTo>
                    <a:pt x="1996519" y="70024"/>
                  </a:lnTo>
                  <a:lnTo>
                    <a:pt x="1961142" y="40833"/>
                  </a:lnTo>
                  <a:lnTo>
                    <a:pt x="1920543" y="18790"/>
                  </a:lnTo>
                  <a:lnTo>
                    <a:pt x="1875685" y="4857"/>
                  </a:lnTo>
                  <a:lnTo>
                    <a:pt x="1827529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08" name="object 38"/>
            <p:cNvSpPr>
              <a:spLocks/>
            </p:cNvSpPr>
            <p:nvPr/>
          </p:nvSpPr>
          <p:spPr bwMode="auto">
            <a:xfrm>
              <a:off x="9809988" y="5312664"/>
              <a:ext cx="2066925" cy="1434465"/>
            </a:xfrm>
            <a:custGeom>
              <a:avLst/>
              <a:gdLst/>
              <a:ahLst/>
              <a:cxnLst>
                <a:cxn ang="0">
                  <a:pos x="0" y="239014"/>
                </a:cxn>
                <a:cxn ang="0">
                  <a:pos x="4857" y="190858"/>
                </a:cxn>
                <a:cxn ang="0">
                  <a:pos x="18790" y="146000"/>
                </a:cxn>
                <a:cxn ang="0">
                  <a:pos x="40833" y="105401"/>
                </a:cxn>
                <a:cxn ang="0">
                  <a:pos x="70024" y="70024"/>
                </a:cxn>
                <a:cxn ang="0">
                  <a:pos x="105401" y="40833"/>
                </a:cxn>
                <a:cxn ang="0">
                  <a:pos x="146000" y="18790"/>
                </a:cxn>
                <a:cxn ang="0">
                  <a:pos x="190858" y="4857"/>
                </a:cxn>
                <a:cxn ang="0">
                  <a:pos x="239013" y="0"/>
                </a:cxn>
                <a:cxn ang="0">
                  <a:pos x="1827529" y="0"/>
                </a:cxn>
                <a:cxn ang="0">
                  <a:pos x="1875685" y="4857"/>
                </a:cxn>
                <a:cxn ang="0">
                  <a:pos x="1920543" y="18790"/>
                </a:cxn>
                <a:cxn ang="0">
                  <a:pos x="1961142" y="40833"/>
                </a:cxn>
                <a:cxn ang="0">
                  <a:pos x="1996519" y="70024"/>
                </a:cxn>
                <a:cxn ang="0">
                  <a:pos x="2025710" y="105401"/>
                </a:cxn>
                <a:cxn ang="0">
                  <a:pos x="2047753" y="146000"/>
                </a:cxn>
                <a:cxn ang="0">
                  <a:pos x="2061686" y="190858"/>
                </a:cxn>
                <a:cxn ang="0">
                  <a:pos x="2066543" y="239014"/>
                </a:cxn>
                <a:cxn ang="0">
                  <a:pos x="2066543" y="1195070"/>
                </a:cxn>
                <a:cxn ang="0">
                  <a:pos x="2061686" y="1243239"/>
                </a:cxn>
                <a:cxn ang="0">
                  <a:pos x="2047753" y="1288105"/>
                </a:cxn>
                <a:cxn ang="0">
                  <a:pos x="2025710" y="1328705"/>
                </a:cxn>
                <a:cxn ang="0">
                  <a:pos x="1996519" y="1364078"/>
                </a:cxn>
                <a:cxn ang="0">
                  <a:pos x="1961142" y="1393264"/>
                </a:cxn>
                <a:cxn ang="0">
                  <a:pos x="1920543" y="1415301"/>
                </a:cxn>
                <a:cxn ang="0">
                  <a:pos x="1875685" y="1429228"/>
                </a:cxn>
                <a:cxn ang="0">
                  <a:pos x="1827529" y="1434084"/>
                </a:cxn>
                <a:cxn ang="0">
                  <a:pos x="239013" y="1434084"/>
                </a:cxn>
                <a:cxn ang="0">
                  <a:pos x="190858" y="1429228"/>
                </a:cxn>
                <a:cxn ang="0">
                  <a:pos x="146000" y="1415301"/>
                </a:cxn>
                <a:cxn ang="0">
                  <a:pos x="105401" y="1393264"/>
                </a:cxn>
                <a:cxn ang="0">
                  <a:pos x="70024" y="1364078"/>
                </a:cxn>
                <a:cxn ang="0">
                  <a:pos x="40833" y="1328705"/>
                </a:cxn>
                <a:cxn ang="0">
                  <a:pos x="18790" y="1288105"/>
                </a:cxn>
                <a:cxn ang="0">
                  <a:pos x="4857" y="1243239"/>
                </a:cxn>
                <a:cxn ang="0">
                  <a:pos x="0" y="1195070"/>
                </a:cxn>
                <a:cxn ang="0">
                  <a:pos x="0" y="239014"/>
                </a:cxn>
              </a:cxnLst>
              <a:rect l="0" t="0" r="r" b="b"/>
              <a:pathLst>
                <a:path w="2066925" h="1434465">
                  <a:moveTo>
                    <a:pt x="0" y="239014"/>
                  </a:moveTo>
                  <a:lnTo>
                    <a:pt x="4857" y="190858"/>
                  </a:lnTo>
                  <a:lnTo>
                    <a:pt x="18790" y="146000"/>
                  </a:lnTo>
                  <a:lnTo>
                    <a:pt x="40833" y="105401"/>
                  </a:lnTo>
                  <a:lnTo>
                    <a:pt x="70024" y="70024"/>
                  </a:lnTo>
                  <a:lnTo>
                    <a:pt x="105401" y="40833"/>
                  </a:lnTo>
                  <a:lnTo>
                    <a:pt x="146000" y="18790"/>
                  </a:lnTo>
                  <a:lnTo>
                    <a:pt x="190858" y="4857"/>
                  </a:lnTo>
                  <a:lnTo>
                    <a:pt x="239013" y="0"/>
                  </a:lnTo>
                  <a:lnTo>
                    <a:pt x="1827529" y="0"/>
                  </a:lnTo>
                  <a:lnTo>
                    <a:pt x="1875685" y="4857"/>
                  </a:lnTo>
                  <a:lnTo>
                    <a:pt x="1920543" y="18790"/>
                  </a:lnTo>
                  <a:lnTo>
                    <a:pt x="1961142" y="40833"/>
                  </a:lnTo>
                  <a:lnTo>
                    <a:pt x="1996519" y="70024"/>
                  </a:lnTo>
                  <a:lnTo>
                    <a:pt x="2025710" y="105401"/>
                  </a:lnTo>
                  <a:lnTo>
                    <a:pt x="2047753" y="146000"/>
                  </a:lnTo>
                  <a:lnTo>
                    <a:pt x="2061686" y="190858"/>
                  </a:lnTo>
                  <a:lnTo>
                    <a:pt x="2066543" y="239014"/>
                  </a:lnTo>
                  <a:lnTo>
                    <a:pt x="2066543" y="1195070"/>
                  </a:lnTo>
                  <a:lnTo>
                    <a:pt x="2061686" y="1243239"/>
                  </a:lnTo>
                  <a:lnTo>
                    <a:pt x="2047753" y="1288105"/>
                  </a:lnTo>
                  <a:lnTo>
                    <a:pt x="2025710" y="1328705"/>
                  </a:lnTo>
                  <a:lnTo>
                    <a:pt x="1996519" y="1364078"/>
                  </a:lnTo>
                  <a:lnTo>
                    <a:pt x="1961142" y="1393264"/>
                  </a:lnTo>
                  <a:lnTo>
                    <a:pt x="1920543" y="1415301"/>
                  </a:lnTo>
                  <a:lnTo>
                    <a:pt x="1875685" y="1429228"/>
                  </a:lnTo>
                  <a:lnTo>
                    <a:pt x="1827529" y="1434084"/>
                  </a:lnTo>
                  <a:lnTo>
                    <a:pt x="239013" y="1434084"/>
                  </a:lnTo>
                  <a:lnTo>
                    <a:pt x="190858" y="1429228"/>
                  </a:lnTo>
                  <a:lnTo>
                    <a:pt x="146000" y="1415301"/>
                  </a:lnTo>
                  <a:lnTo>
                    <a:pt x="105401" y="1393264"/>
                  </a:lnTo>
                  <a:lnTo>
                    <a:pt x="70024" y="1364078"/>
                  </a:lnTo>
                  <a:lnTo>
                    <a:pt x="40833" y="1328705"/>
                  </a:lnTo>
                  <a:lnTo>
                    <a:pt x="18790" y="1288105"/>
                  </a:lnTo>
                  <a:lnTo>
                    <a:pt x="4857" y="1243239"/>
                  </a:lnTo>
                  <a:lnTo>
                    <a:pt x="0" y="1195070"/>
                  </a:lnTo>
                  <a:lnTo>
                    <a:pt x="0" y="239014"/>
                  </a:lnTo>
                  <a:close/>
                </a:path>
              </a:pathLst>
            </a:custGeom>
            <a:noFill/>
            <a:ln w="15240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023475" y="5462588"/>
            <a:ext cx="1639888" cy="11223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На основании представленных  документов банк осуществляет  перечисление социальной  выплаты в счет оплаты</a:t>
            </a:r>
            <a:endParaRPr lang="ru-RU" sz="900">
              <a:latin typeface="Candara" pitchFamily="34" charset="0"/>
            </a:endParaRPr>
          </a:p>
          <a:p>
            <a:pPr marL="12700" algn="ctr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приобретаемого жилого</a:t>
            </a:r>
            <a:endParaRPr lang="ru-RU" sz="900">
              <a:latin typeface="Candara" pitchFamily="34" charset="0"/>
            </a:endParaRPr>
          </a:p>
          <a:p>
            <a:pPr marL="12700" algn="ctr"/>
            <a:r>
              <a:rPr lang="ru-RU" sz="900" b="1">
                <a:solidFill>
                  <a:srgbClr val="042D64"/>
                </a:solidFill>
                <a:latin typeface="Candara" pitchFamily="34" charset="0"/>
              </a:rPr>
              <a:t>помещения или создаваемого  объекта индивидуального  жилищного строительства</a:t>
            </a:r>
            <a:endParaRPr lang="ru-RU" sz="900">
              <a:latin typeface="Candara" pitchFamily="34" charset="0"/>
            </a:endParaRPr>
          </a:p>
        </p:txBody>
      </p:sp>
      <p:grpSp>
        <p:nvGrpSpPr>
          <p:cNvPr id="16399" name="object 40"/>
          <p:cNvGrpSpPr>
            <a:grpSpLocks/>
          </p:cNvGrpSpPr>
          <p:nvPr/>
        </p:nvGrpSpPr>
        <p:grpSpPr bwMode="auto">
          <a:xfrm>
            <a:off x="4689475" y="4486275"/>
            <a:ext cx="6380163" cy="2089150"/>
            <a:chOff x="4689347" y="4486655"/>
            <a:chExt cx="6379845" cy="2088514"/>
          </a:xfrm>
        </p:grpSpPr>
        <p:sp>
          <p:nvSpPr>
            <p:cNvPr id="16400" name="object 41"/>
            <p:cNvSpPr>
              <a:spLocks/>
            </p:cNvSpPr>
            <p:nvPr/>
          </p:nvSpPr>
          <p:spPr bwMode="auto">
            <a:xfrm>
              <a:off x="10709147" y="4780787"/>
              <a:ext cx="352425" cy="532130"/>
            </a:xfrm>
            <a:custGeom>
              <a:avLst/>
              <a:gdLst/>
              <a:ahLst/>
              <a:cxnLst>
                <a:cxn ang="0">
                  <a:pos x="264032" y="0"/>
                </a:cxn>
                <a:cxn ang="0">
                  <a:pos x="88010" y="0"/>
                </a:cxn>
                <a:cxn ang="0">
                  <a:pos x="88010" y="355854"/>
                </a:cxn>
                <a:cxn ang="0">
                  <a:pos x="0" y="355854"/>
                </a:cxn>
                <a:cxn ang="0">
                  <a:pos x="176022" y="531876"/>
                </a:cxn>
                <a:cxn ang="0">
                  <a:pos x="352044" y="355854"/>
                </a:cxn>
                <a:cxn ang="0">
                  <a:pos x="264032" y="355854"/>
                </a:cxn>
                <a:cxn ang="0">
                  <a:pos x="264032" y="0"/>
                </a:cxn>
              </a:cxnLst>
              <a:rect l="0" t="0" r="r" b="b"/>
              <a:pathLst>
                <a:path w="352425" h="532129">
                  <a:moveTo>
                    <a:pt x="264032" y="0"/>
                  </a:moveTo>
                  <a:lnTo>
                    <a:pt x="88010" y="0"/>
                  </a:lnTo>
                  <a:lnTo>
                    <a:pt x="88010" y="355854"/>
                  </a:lnTo>
                  <a:lnTo>
                    <a:pt x="0" y="355854"/>
                  </a:lnTo>
                  <a:lnTo>
                    <a:pt x="176022" y="531876"/>
                  </a:lnTo>
                  <a:lnTo>
                    <a:pt x="352044" y="355854"/>
                  </a:lnTo>
                  <a:lnTo>
                    <a:pt x="264032" y="355854"/>
                  </a:lnTo>
                  <a:lnTo>
                    <a:pt x="264032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401" name="object 42"/>
            <p:cNvSpPr>
              <a:spLocks/>
            </p:cNvSpPr>
            <p:nvPr/>
          </p:nvSpPr>
          <p:spPr bwMode="auto">
            <a:xfrm>
              <a:off x="10709147" y="4780787"/>
              <a:ext cx="352425" cy="532130"/>
            </a:xfrm>
            <a:custGeom>
              <a:avLst/>
              <a:gdLst/>
              <a:ahLst/>
              <a:cxnLst>
                <a:cxn ang="0">
                  <a:pos x="0" y="355854"/>
                </a:cxn>
                <a:cxn ang="0">
                  <a:pos x="88010" y="355854"/>
                </a:cxn>
                <a:cxn ang="0">
                  <a:pos x="88010" y="0"/>
                </a:cxn>
                <a:cxn ang="0">
                  <a:pos x="264032" y="0"/>
                </a:cxn>
                <a:cxn ang="0">
                  <a:pos x="264032" y="355854"/>
                </a:cxn>
                <a:cxn ang="0">
                  <a:pos x="352044" y="355854"/>
                </a:cxn>
                <a:cxn ang="0">
                  <a:pos x="176022" y="531876"/>
                </a:cxn>
                <a:cxn ang="0">
                  <a:pos x="0" y="355854"/>
                </a:cxn>
              </a:cxnLst>
              <a:rect l="0" t="0" r="r" b="b"/>
              <a:pathLst>
                <a:path w="352425" h="532129">
                  <a:moveTo>
                    <a:pt x="0" y="355854"/>
                  </a:moveTo>
                  <a:lnTo>
                    <a:pt x="88010" y="355854"/>
                  </a:lnTo>
                  <a:lnTo>
                    <a:pt x="88010" y="0"/>
                  </a:lnTo>
                  <a:lnTo>
                    <a:pt x="264032" y="0"/>
                  </a:lnTo>
                  <a:lnTo>
                    <a:pt x="264032" y="355854"/>
                  </a:lnTo>
                  <a:lnTo>
                    <a:pt x="352044" y="355854"/>
                  </a:lnTo>
                  <a:lnTo>
                    <a:pt x="176022" y="531876"/>
                  </a:lnTo>
                  <a:lnTo>
                    <a:pt x="0" y="355854"/>
                  </a:lnTo>
                  <a:close/>
                </a:path>
              </a:pathLst>
            </a:custGeom>
            <a:noFill/>
            <a:ln w="15240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6402" name="object 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89347" y="4486655"/>
              <a:ext cx="2020824" cy="2087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object 4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01091" y="4865827"/>
              <a:ext cx="1926755" cy="1709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1838" y="534988"/>
            <a:ext cx="3106737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4400" smtClean="0">
                <a:latin typeface="Candara" pitchFamily="34" charset="0"/>
                <a:ea typeface="Candara" pitchFamily="34" charset="0"/>
                <a:cs typeface="Candara" pitchFamily="34" charset="0"/>
              </a:rPr>
              <a:t>Содержание</a:t>
            </a:r>
          </a:p>
        </p:txBody>
      </p:sp>
      <p:pic>
        <p:nvPicPr>
          <p:cNvPr id="8194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333375"/>
            <a:ext cx="10001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5" name="object 4"/>
          <p:cNvGrpSpPr>
            <a:grpSpLocks/>
          </p:cNvGrpSpPr>
          <p:nvPr/>
        </p:nvGrpSpPr>
        <p:grpSpPr bwMode="auto">
          <a:xfrm>
            <a:off x="1192213" y="1679575"/>
            <a:ext cx="5389562" cy="787400"/>
            <a:chOff x="1191767" y="1679448"/>
            <a:chExt cx="5389245" cy="788035"/>
          </a:xfrm>
        </p:grpSpPr>
        <p:pic>
          <p:nvPicPr>
            <p:cNvPr id="8212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1619" y="1679448"/>
              <a:ext cx="5049011" cy="78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3" name="object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91767" y="1679448"/>
              <a:ext cx="789432" cy="78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6" name="object 7"/>
          <p:cNvGrpSpPr>
            <a:grpSpLocks/>
          </p:cNvGrpSpPr>
          <p:nvPr/>
        </p:nvGrpSpPr>
        <p:grpSpPr bwMode="auto">
          <a:xfrm>
            <a:off x="1192213" y="2562225"/>
            <a:ext cx="5389562" cy="787400"/>
            <a:chOff x="1191767" y="2561844"/>
            <a:chExt cx="5389245" cy="788035"/>
          </a:xfrm>
        </p:grpSpPr>
        <p:pic>
          <p:nvPicPr>
            <p:cNvPr id="8210" name="object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31619" y="2561844"/>
              <a:ext cx="5049011" cy="78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object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91767" y="2561844"/>
              <a:ext cx="789432" cy="78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7" name="object 10"/>
          <p:cNvGrpSpPr>
            <a:grpSpLocks/>
          </p:cNvGrpSpPr>
          <p:nvPr/>
        </p:nvGrpSpPr>
        <p:grpSpPr bwMode="auto">
          <a:xfrm>
            <a:off x="1192213" y="3443288"/>
            <a:ext cx="5375275" cy="787400"/>
            <a:chOff x="1191767" y="3442715"/>
            <a:chExt cx="5375275" cy="788035"/>
          </a:xfrm>
        </p:grpSpPr>
        <p:pic>
          <p:nvPicPr>
            <p:cNvPr id="8208" name="object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59035" y="3456405"/>
              <a:ext cx="5007888" cy="76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object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91767" y="3442715"/>
              <a:ext cx="789432" cy="78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8" name="object 13"/>
          <p:cNvGrpSpPr>
            <a:grpSpLocks/>
          </p:cNvGrpSpPr>
          <p:nvPr/>
        </p:nvGrpSpPr>
        <p:grpSpPr bwMode="auto">
          <a:xfrm>
            <a:off x="1192213" y="4324350"/>
            <a:ext cx="5375275" cy="787400"/>
            <a:chOff x="1191767" y="4325111"/>
            <a:chExt cx="5375275" cy="786765"/>
          </a:xfrm>
        </p:grpSpPr>
        <p:pic>
          <p:nvPicPr>
            <p:cNvPr id="8206" name="object 1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59035" y="4338775"/>
              <a:ext cx="5007888" cy="760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object 1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1767" y="4325111"/>
              <a:ext cx="789432" cy="786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9" name="object 16"/>
          <p:cNvGrpSpPr>
            <a:grpSpLocks/>
          </p:cNvGrpSpPr>
          <p:nvPr/>
        </p:nvGrpSpPr>
        <p:grpSpPr bwMode="auto">
          <a:xfrm>
            <a:off x="1192213" y="5205413"/>
            <a:ext cx="5375275" cy="788987"/>
            <a:chOff x="1191767" y="5205984"/>
            <a:chExt cx="5375275" cy="788035"/>
          </a:xfrm>
        </p:grpSpPr>
        <p:pic>
          <p:nvPicPr>
            <p:cNvPr id="8204" name="object 1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559035" y="5219673"/>
              <a:ext cx="5007888" cy="76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object 1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91767" y="5205984"/>
              <a:ext cx="789432" cy="78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00" name="object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58925" y="6100763"/>
            <a:ext cx="5008563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bject 20"/>
          <p:cNvSpPr txBox="1"/>
          <p:nvPr/>
        </p:nvSpPr>
        <p:spPr>
          <a:xfrm>
            <a:off x="2157413" y="1862138"/>
            <a:ext cx="4132262" cy="48561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068388" indent="-179388">
              <a:spcBef>
                <a:spcPts val="100"/>
              </a:spcBef>
              <a:buFontTx/>
              <a:buAutoNum type="romanUcPeriod"/>
              <a:tabLst>
                <a:tab pos="1068388" algn="l"/>
              </a:tabLst>
            </a:pPr>
            <a:r>
              <a:rPr lang="ru-RU" sz="1900">
                <a:solidFill>
                  <a:srgbClr val="FFFFFF"/>
                </a:solidFill>
                <a:latin typeface="Candara" pitchFamily="34" charset="0"/>
              </a:rPr>
              <a:t>Цель подпрограммы</a:t>
            </a:r>
            <a:endParaRPr lang="ru-RU" sz="1900">
              <a:latin typeface="Candara" pitchFamily="34" charset="0"/>
            </a:endParaRPr>
          </a:p>
          <a:p>
            <a:pPr marL="1068388" indent="-179388">
              <a:buClr>
                <a:srgbClr val="FFFFFF"/>
              </a:buClr>
              <a:buFont typeface="Candara" pitchFamily="34" charset="0"/>
              <a:buAutoNum type="romanUcPeriod"/>
              <a:tabLst>
                <a:tab pos="1068388" algn="l"/>
              </a:tabLst>
            </a:pPr>
            <a:endParaRPr lang="ru-RU" sz="1900">
              <a:latin typeface="Candara" pitchFamily="34" charset="0"/>
            </a:endParaRPr>
          </a:p>
          <a:p>
            <a:pPr marL="1068388" indent="-179388">
              <a:spcBef>
                <a:spcPts val="25"/>
              </a:spcBef>
              <a:buClr>
                <a:srgbClr val="FFFFFF"/>
              </a:buClr>
              <a:buFont typeface="Candara" pitchFamily="34" charset="0"/>
              <a:buAutoNum type="romanUcPeriod"/>
              <a:tabLst>
                <a:tab pos="1068388" algn="l"/>
              </a:tabLst>
            </a:pPr>
            <a:endParaRPr lang="ru-RU" sz="1900">
              <a:latin typeface="Candara" pitchFamily="34" charset="0"/>
            </a:endParaRPr>
          </a:p>
          <a:p>
            <a:pPr marL="1068388" indent="-179388">
              <a:buFontTx/>
              <a:buAutoNum type="romanUcPeriod"/>
              <a:tabLst>
                <a:tab pos="1068388" algn="l"/>
              </a:tabLst>
            </a:pPr>
            <a:r>
              <a:rPr lang="ru-RU" sz="1900">
                <a:solidFill>
                  <a:srgbClr val="FFFFFF"/>
                </a:solidFill>
                <a:latin typeface="Candara" pitchFamily="34" charset="0"/>
              </a:rPr>
              <a:t>Использование социальной выплаты</a:t>
            </a:r>
            <a:endParaRPr lang="ru-RU" sz="1900">
              <a:latin typeface="Candara" pitchFamily="34" charset="0"/>
            </a:endParaRPr>
          </a:p>
          <a:p>
            <a:pPr marL="1068388" indent="-179388">
              <a:buClr>
                <a:srgbClr val="FFFFFF"/>
              </a:buClr>
              <a:buFont typeface="Candara" pitchFamily="34" charset="0"/>
              <a:buAutoNum type="romanUcPeriod"/>
              <a:tabLst>
                <a:tab pos="1068388" algn="l"/>
              </a:tabLst>
            </a:pPr>
            <a:endParaRPr lang="ru-RU" sz="1900">
              <a:latin typeface="Candara" pitchFamily="34" charset="0"/>
            </a:endParaRPr>
          </a:p>
          <a:p>
            <a:pPr marL="1068388" indent="-179388">
              <a:spcBef>
                <a:spcPts val="25"/>
              </a:spcBef>
              <a:buClr>
                <a:srgbClr val="FFFFFF"/>
              </a:buClr>
              <a:buFont typeface="Candara" pitchFamily="34" charset="0"/>
              <a:buAutoNum type="romanUcPeriod"/>
              <a:tabLst>
                <a:tab pos="1068388" algn="l"/>
              </a:tabLst>
            </a:pPr>
            <a:endParaRPr lang="ru-RU" sz="1900">
              <a:latin typeface="Candara" pitchFamily="34" charset="0"/>
            </a:endParaRPr>
          </a:p>
          <a:p>
            <a:pPr marL="1068388" indent="-179388">
              <a:buFontTx/>
              <a:buAutoNum type="romanUcPeriod"/>
              <a:tabLst>
                <a:tab pos="1068388" algn="l"/>
              </a:tabLst>
            </a:pPr>
            <a:r>
              <a:rPr lang="ru-RU" sz="1900">
                <a:solidFill>
                  <a:srgbClr val="FFFFFF"/>
                </a:solidFill>
                <a:latin typeface="Candara" pitchFamily="34" charset="0"/>
              </a:rPr>
              <a:t>Целевая аудитория</a:t>
            </a:r>
            <a:endParaRPr lang="ru-RU" sz="1900">
              <a:latin typeface="Candara" pitchFamily="34" charset="0"/>
            </a:endParaRPr>
          </a:p>
          <a:p>
            <a:pPr marL="1068388" indent="-179388">
              <a:buClr>
                <a:srgbClr val="FFFFFF"/>
              </a:buClr>
              <a:buFont typeface="Candara" pitchFamily="34" charset="0"/>
              <a:buAutoNum type="romanUcPeriod"/>
              <a:tabLst>
                <a:tab pos="1068388" algn="l"/>
              </a:tabLst>
            </a:pPr>
            <a:endParaRPr lang="ru-RU" sz="1900">
              <a:latin typeface="Candara" pitchFamily="34" charset="0"/>
            </a:endParaRPr>
          </a:p>
          <a:p>
            <a:pPr marL="1068388" indent="-179388">
              <a:spcBef>
                <a:spcPts val="25"/>
              </a:spcBef>
              <a:buClr>
                <a:srgbClr val="FFFFFF"/>
              </a:buClr>
              <a:buFont typeface="Candara" pitchFamily="34" charset="0"/>
              <a:buAutoNum type="romanUcPeriod"/>
              <a:tabLst>
                <a:tab pos="1068388" algn="l"/>
              </a:tabLst>
            </a:pPr>
            <a:endParaRPr lang="ru-RU" sz="1900">
              <a:latin typeface="Candara" pitchFamily="34" charset="0"/>
            </a:endParaRPr>
          </a:p>
          <a:p>
            <a:pPr marL="1068388" indent="-179388">
              <a:buFontTx/>
              <a:buAutoNum type="romanUcPeriod"/>
              <a:tabLst>
                <a:tab pos="1068388" algn="l"/>
              </a:tabLst>
            </a:pPr>
            <a:r>
              <a:rPr lang="ru-RU" sz="1900">
                <a:solidFill>
                  <a:srgbClr val="FFFFFF"/>
                </a:solidFill>
                <a:latin typeface="Candara" pitchFamily="34" charset="0"/>
              </a:rPr>
              <a:t>Условия участия в подпрограмме</a:t>
            </a:r>
            <a:endParaRPr lang="ru-RU" sz="1900">
              <a:latin typeface="Candara" pitchFamily="34" charset="0"/>
            </a:endParaRPr>
          </a:p>
          <a:p>
            <a:pPr marL="1068388" indent="-179388">
              <a:buClr>
                <a:srgbClr val="FFFFFF"/>
              </a:buClr>
              <a:buFont typeface="Candara" pitchFamily="34" charset="0"/>
              <a:buAutoNum type="romanUcPeriod"/>
              <a:tabLst>
                <a:tab pos="1068388" algn="l"/>
              </a:tabLst>
            </a:pPr>
            <a:endParaRPr lang="ru-RU" sz="1900">
              <a:latin typeface="Candara" pitchFamily="34" charset="0"/>
            </a:endParaRPr>
          </a:p>
          <a:p>
            <a:pPr marL="1068388" indent="-179388">
              <a:spcBef>
                <a:spcPts val="25"/>
              </a:spcBef>
              <a:buClr>
                <a:srgbClr val="FFFFFF"/>
              </a:buClr>
              <a:buFont typeface="Candara" pitchFamily="34" charset="0"/>
              <a:buAutoNum type="romanUcPeriod"/>
              <a:tabLst>
                <a:tab pos="1068388" algn="l"/>
              </a:tabLst>
            </a:pPr>
            <a:endParaRPr lang="ru-RU" sz="1900">
              <a:latin typeface="Candara" pitchFamily="34" charset="0"/>
            </a:endParaRPr>
          </a:p>
          <a:p>
            <a:pPr marL="1068388" indent="-179388">
              <a:buFontTx/>
              <a:buAutoNum type="romanUcPeriod"/>
              <a:tabLst>
                <a:tab pos="1068388" algn="l"/>
              </a:tabLst>
            </a:pPr>
            <a:r>
              <a:rPr lang="ru-RU" sz="1900">
                <a:solidFill>
                  <a:srgbClr val="FFFFFF"/>
                </a:solidFill>
                <a:latin typeface="Candara" pitchFamily="34" charset="0"/>
              </a:rPr>
              <a:t>Список документов</a:t>
            </a:r>
            <a:endParaRPr lang="ru-RU" sz="1900">
              <a:latin typeface="Candara" pitchFamily="34" charset="0"/>
            </a:endParaRPr>
          </a:p>
          <a:p>
            <a:pPr marL="1068388" indent="-179388">
              <a:buClr>
                <a:srgbClr val="FFFFFF"/>
              </a:buClr>
              <a:buFont typeface="Candara" pitchFamily="34" charset="0"/>
              <a:buAutoNum type="romanUcPeriod"/>
              <a:tabLst>
                <a:tab pos="1068388" algn="l"/>
              </a:tabLst>
            </a:pPr>
            <a:endParaRPr lang="ru-RU" sz="1900">
              <a:latin typeface="Candara" pitchFamily="34" charset="0"/>
            </a:endParaRPr>
          </a:p>
          <a:p>
            <a:pPr marL="1068388" indent="-179388">
              <a:lnSpc>
                <a:spcPts val="2088"/>
              </a:lnSpc>
              <a:spcBef>
                <a:spcPts val="1538"/>
              </a:spcBef>
              <a:buFontTx/>
              <a:buAutoNum type="romanUcPeriod"/>
              <a:tabLst>
                <a:tab pos="1068388" algn="l"/>
              </a:tabLst>
            </a:pPr>
            <a:r>
              <a:rPr lang="ru-RU" sz="1900">
                <a:solidFill>
                  <a:srgbClr val="FFFFFF"/>
                </a:solidFill>
                <a:latin typeface="Candara" pitchFamily="34" charset="0"/>
              </a:rPr>
              <a:t>Механизм реализации  подпрограммы</a:t>
            </a:r>
            <a:endParaRPr lang="ru-RU" sz="1900">
              <a:latin typeface="Candara" pitchFamily="34" charset="0"/>
            </a:endParaRPr>
          </a:p>
        </p:txBody>
      </p:sp>
      <p:pic>
        <p:nvPicPr>
          <p:cNvPr id="8202" name="object 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92213" y="6088063"/>
            <a:ext cx="7889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object 2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62875" y="2790825"/>
            <a:ext cx="357822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2350" y="581025"/>
            <a:ext cx="5068888" cy="6953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4400" smtClean="0">
                <a:latin typeface="Candara" pitchFamily="34" charset="0"/>
                <a:ea typeface="Candara" pitchFamily="34" charset="0"/>
                <a:cs typeface="Candara" pitchFamily="34" charset="0"/>
              </a:rPr>
              <a:t>Цель подпрограммы</a:t>
            </a:r>
          </a:p>
        </p:txBody>
      </p:sp>
      <p:pic>
        <p:nvPicPr>
          <p:cNvPr id="9218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346075"/>
            <a:ext cx="10001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/>
        <p:txBody>
          <a:bodyPr tIns="13335"/>
          <a:lstStyle/>
          <a:p>
            <a:pPr marL="3694113" eaLnBrk="1" hangingPunct="1">
              <a:lnSpc>
                <a:spcPts val="3775"/>
              </a:lnSpc>
              <a:spcBef>
                <a:spcPts val="100"/>
              </a:spcBef>
            </a:pPr>
            <a:r>
              <a:rPr lang="ru-RU" smtClean="0">
                <a:latin typeface="Candara" pitchFamily="34" charset="0"/>
                <a:ea typeface="Candara" pitchFamily="34" charset="0"/>
                <a:cs typeface="Candara" pitchFamily="34" charset="0"/>
              </a:rPr>
              <a:t>Оказание государственной</a:t>
            </a:r>
          </a:p>
          <a:p>
            <a:pPr marL="3694113" eaLnBrk="1" hangingPunct="1">
              <a:lnSpc>
                <a:spcPct val="80000"/>
              </a:lnSpc>
              <a:spcBef>
                <a:spcPts val="413"/>
              </a:spcBef>
            </a:pPr>
            <a:r>
              <a:rPr lang="ru-RU" smtClean="0">
                <a:latin typeface="Candara" pitchFamily="34" charset="0"/>
                <a:ea typeface="Candara" pitchFamily="34" charset="0"/>
                <a:cs typeface="Candara" pitchFamily="34" charset="0"/>
              </a:rPr>
              <a:t>поддержки молодым семьям в  улучшении жилищных условий  путем предоставления им  социальных выплат на</a:t>
            </a:r>
          </a:p>
          <a:p>
            <a:pPr marL="3694113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mtClean="0">
                <a:latin typeface="Candara" pitchFamily="34" charset="0"/>
                <a:ea typeface="Candara" pitchFamily="34" charset="0"/>
                <a:cs typeface="Candara" pitchFamily="34" charset="0"/>
              </a:rPr>
              <a:t>приобретение жилого помещения  или строительство</a:t>
            </a:r>
          </a:p>
          <a:p>
            <a:pPr marL="3694113" eaLnBrk="1" hangingPunct="1">
              <a:lnSpc>
                <a:spcPts val="3363"/>
              </a:lnSpc>
              <a:spcBef>
                <a:spcPct val="0"/>
              </a:spcBef>
            </a:pPr>
            <a:r>
              <a:rPr lang="ru-RU" smtClean="0">
                <a:latin typeface="Candara" pitchFamily="34" charset="0"/>
                <a:ea typeface="Candara" pitchFamily="34" charset="0"/>
                <a:cs typeface="Candara" pitchFamily="34" charset="0"/>
              </a:rPr>
              <a:t>индивидуального жилого дома</a:t>
            </a:r>
          </a:p>
        </p:txBody>
      </p:sp>
      <p:pic>
        <p:nvPicPr>
          <p:cNvPr id="9220" name="object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2098675"/>
            <a:ext cx="3935412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1725" y="430213"/>
            <a:ext cx="4783138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4400" smtClean="0">
                <a:latin typeface="Candara" pitchFamily="34" charset="0"/>
                <a:ea typeface="Candara" pitchFamily="34" charset="0"/>
                <a:cs typeface="Candara" pitchFamily="34" charset="0"/>
              </a:rPr>
              <a:t>Целевая аудитория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3825" y="1300163"/>
            <a:ext cx="10161588" cy="53355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4410075" indent="-4259263">
              <a:spcBef>
                <a:spcPts val="100"/>
              </a:spcBef>
            </a:pPr>
            <a:r>
              <a:rPr lang="ru-RU" sz="3000" b="1">
                <a:solidFill>
                  <a:srgbClr val="042D64"/>
                </a:solidFill>
                <a:latin typeface="Candara" pitchFamily="34" charset="0"/>
              </a:rPr>
              <a:t>Подпрограмма разработана в целях улучшения жилищных  условий:</a:t>
            </a:r>
            <a:endParaRPr lang="ru-RU" sz="3000">
              <a:latin typeface="Candara" pitchFamily="34" charset="0"/>
            </a:endParaRPr>
          </a:p>
          <a:p>
            <a:pPr marL="4410075" indent="-4259263">
              <a:spcBef>
                <a:spcPts val="38"/>
              </a:spcBef>
            </a:pPr>
            <a:r>
              <a:rPr lang="ru-RU" sz="2400" b="1">
                <a:solidFill>
                  <a:srgbClr val="042D64"/>
                </a:solidFill>
                <a:latin typeface="Candara" pitchFamily="34" charset="0"/>
              </a:rPr>
              <a:t>Молодых семей, являющихся гражданами Российской Федерации, не  имеющих детей</a:t>
            </a:r>
            <a:endParaRPr lang="ru-RU" sz="2400">
              <a:latin typeface="Candara" pitchFamily="34" charset="0"/>
            </a:endParaRPr>
          </a:p>
          <a:p>
            <a:pPr marL="4410075" indent="-4259263">
              <a:spcBef>
                <a:spcPts val="13"/>
              </a:spcBef>
            </a:pPr>
            <a:endParaRPr lang="ru-RU" sz="2300">
              <a:latin typeface="Candara" pitchFamily="34" charset="0"/>
            </a:endParaRPr>
          </a:p>
          <a:p>
            <a:pPr marL="4410075" indent="-4259263"/>
            <a:r>
              <a:rPr lang="ru-RU" sz="2400" b="1">
                <a:solidFill>
                  <a:srgbClr val="042D64"/>
                </a:solidFill>
                <a:latin typeface="Candara" pitchFamily="34" charset="0"/>
              </a:rPr>
              <a:t>Молодых семей, являющихся гражданами Российской Федерации,  имеющих одного и более детей</a:t>
            </a:r>
            <a:endParaRPr lang="ru-RU" sz="2400">
              <a:latin typeface="Candara" pitchFamily="34" charset="0"/>
            </a:endParaRPr>
          </a:p>
          <a:p>
            <a:pPr marL="4410075" indent="-4259263">
              <a:spcBef>
                <a:spcPts val="13"/>
              </a:spcBef>
            </a:pPr>
            <a:endParaRPr lang="ru-RU" sz="2300">
              <a:latin typeface="Candara" pitchFamily="34" charset="0"/>
            </a:endParaRPr>
          </a:p>
          <a:p>
            <a:pPr marL="4410075" indent="-4259263" algn="just"/>
            <a:r>
              <a:rPr lang="ru-RU" sz="2400" b="1">
                <a:solidFill>
                  <a:srgbClr val="042D64"/>
                </a:solidFill>
                <a:latin typeface="Candara" pitchFamily="34" charset="0"/>
              </a:rPr>
              <a:t>Неполных молодых семей, состоящих из одного молодого родителя,  являющегося гражданином Российской Федерации, и одного и более  детей</a:t>
            </a:r>
            <a:endParaRPr lang="ru-RU" sz="2400">
              <a:latin typeface="Candara" pitchFamily="34" charset="0"/>
            </a:endParaRPr>
          </a:p>
          <a:p>
            <a:pPr marL="4410075" indent="-4259263">
              <a:spcBef>
                <a:spcPts val="13"/>
              </a:spcBef>
            </a:pPr>
            <a:endParaRPr lang="ru-RU" sz="2300">
              <a:latin typeface="Candara" pitchFamily="34" charset="0"/>
            </a:endParaRPr>
          </a:p>
          <a:p>
            <a:pPr marL="4410075" indent="-4259263"/>
            <a:r>
              <a:rPr lang="ru-RU" sz="2400" b="1">
                <a:solidFill>
                  <a:srgbClr val="042D64"/>
                </a:solidFill>
                <a:latin typeface="Candara" pitchFamily="34" charset="0"/>
              </a:rPr>
              <a:t>Молодых семей, имеющих одного и более детей, где один из супругов не  является гражданином Российской Федерации</a:t>
            </a:r>
            <a:endParaRPr lang="ru-RU" sz="2400">
              <a:latin typeface="Candara" pitchFamily="34" charset="0"/>
            </a:endParaRPr>
          </a:p>
        </p:txBody>
      </p:sp>
      <p:pic>
        <p:nvPicPr>
          <p:cNvPr id="10243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415925"/>
            <a:ext cx="10001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object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1835150"/>
            <a:ext cx="116363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ject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63" y="3216275"/>
            <a:ext cx="114141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object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963" y="4468813"/>
            <a:ext cx="111125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object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413" y="5756275"/>
            <a:ext cx="12763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6750" y="731838"/>
            <a:ext cx="8193088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4400" smtClean="0">
                <a:latin typeface="Candara" pitchFamily="34" charset="0"/>
                <a:ea typeface="Candara" pitchFamily="34" charset="0"/>
                <a:cs typeface="Candara" pitchFamily="34" charset="0"/>
              </a:rPr>
              <a:t>Условия участия в подпрограмме</a:t>
            </a:r>
          </a:p>
        </p:txBody>
      </p:sp>
      <p:pic>
        <p:nvPicPr>
          <p:cNvPr id="11266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442913"/>
            <a:ext cx="1000125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objec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3225" y="2844800"/>
            <a:ext cx="35591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5"/>
          <p:cNvSpPr txBox="1"/>
          <p:nvPr/>
        </p:nvSpPr>
        <p:spPr>
          <a:xfrm>
            <a:off x="446088" y="2339975"/>
            <a:ext cx="3322637" cy="12461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Возраст каждого из супругов  либо одного родителя в  неполной семье не</a:t>
            </a:r>
            <a:endParaRPr lang="ru-RU" sz="2000">
              <a:latin typeface="Candara" pitchFamily="34" charset="0"/>
            </a:endParaRPr>
          </a:p>
          <a:p>
            <a:pPr marL="12700"/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превышает 35 лет</a:t>
            </a:r>
            <a:endParaRPr lang="ru-RU" sz="2000">
              <a:latin typeface="Candara" pitchFamily="34" charset="0"/>
            </a:endParaRPr>
          </a:p>
        </p:txBody>
      </p:sp>
      <p:grpSp>
        <p:nvGrpSpPr>
          <p:cNvPr id="11269" name="object 6"/>
          <p:cNvGrpSpPr>
            <a:grpSpLocks/>
          </p:cNvGrpSpPr>
          <p:nvPr/>
        </p:nvGrpSpPr>
        <p:grpSpPr bwMode="auto">
          <a:xfrm>
            <a:off x="2859088" y="4094163"/>
            <a:ext cx="1498600" cy="373062"/>
            <a:chOff x="2859023" y="4093464"/>
            <a:chExt cx="1498600" cy="373380"/>
          </a:xfrm>
        </p:grpSpPr>
        <p:sp>
          <p:nvSpPr>
            <p:cNvPr id="11284" name="object 7"/>
            <p:cNvSpPr>
              <a:spLocks/>
            </p:cNvSpPr>
            <p:nvPr/>
          </p:nvSpPr>
          <p:spPr bwMode="auto">
            <a:xfrm>
              <a:off x="2866643" y="4101084"/>
              <a:ext cx="1483360" cy="358140"/>
            </a:xfrm>
            <a:custGeom>
              <a:avLst/>
              <a:gdLst/>
              <a:ahLst/>
              <a:cxnLst>
                <a:cxn ang="0">
                  <a:pos x="1303782" y="0"/>
                </a:cxn>
                <a:cxn ang="0">
                  <a:pos x="1303782" y="89535"/>
                </a:cxn>
                <a:cxn ang="0">
                  <a:pos x="0" y="89535"/>
                </a:cxn>
                <a:cxn ang="0">
                  <a:pos x="0" y="268605"/>
                </a:cxn>
                <a:cxn ang="0">
                  <a:pos x="1303782" y="268605"/>
                </a:cxn>
                <a:cxn ang="0">
                  <a:pos x="1303782" y="358140"/>
                </a:cxn>
                <a:cxn ang="0">
                  <a:pos x="1482852" y="179070"/>
                </a:cxn>
                <a:cxn ang="0">
                  <a:pos x="1303782" y="0"/>
                </a:cxn>
              </a:cxnLst>
              <a:rect l="0" t="0" r="r" b="b"/>
              <a:pathLst>
                <a:path w="1483360" h="358139">
                  <a:moveTo>
                    <a:pt x="1303782" y="0"/>
                  </a:moveTo>
                  <a:lnTo>
                    <a:pt x="1303782" y="89535"/>
                  </a:lnTo>
                  <a:lnTo>
                    <a:pt x="0" y="89535"/>
                  </a:lnTo>
                  <a:lnTo>
                    <a:pt x="0" y="268605"/>
                  </a:lnTo>
                  <a:lnTo>
                    <a:pt x="1303782" y="268605"/>
                  </a:lnTo>
                  <a:lnTo>
                    <a:pt x="1303782" y="358140"/>
                  </a:lnTo>
                  <a:lnTo>
                    <a:pt x="1482852" y="179070"/>
                  </a:lnTo>
                  <a:lnTo>
                    <a:pt x="1303782" y="0"/>
                  </a:lnTo>
                  <a:close/>
                </a:path>
              </a:pathLst>
            </a:custGeom>
            <a:solidFill>
              <a:srgbClr val="83D2F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85" name="object 8"/>
            <p:cNvSpPr>
              <a:spLocks/>
            </p:cNvSpPr>
            <p:nvPr/>
          </p:nvSpPr>
          <p:spPr bwMode="auto">
            <a:xfrm>
              <a:off x="2866643" y="4101084"/>
              <a:ext cx="1483360" cy="358140"/>
            </a:xfrm>
            <a:custGeom>
              <a:avLst/>
              <a:gdLst/>
              <a:ahLst/>
              <a:cxnLst>
                <a:cxn ang="0">
                  <a:pos x="0" y="89535"/>
                </a:cxn>
                <a:cxn ang="0">
                  <a:pos x="1303782" y="89535"/>
                </a:cxn>
                <a:cxn ang="0">
                  <a:pos x="1303782" y="0"/>
                </a:cxn>
                <a:cxn ang="0">
                  <a:pos x="1482852" y="179070"/>
                </a:cxn>
                <a:cxn ang="0">
                  <a:pos x="1303782" y="358140"/>
                </a:cxn>
                <a:cxn ang="0">
                  <a:pos x="1303782" y="268605"/>
                </a:cxn>
                <a:cxn ang="0">
                  <a:pos x="0" y="268605"/>
                </a:cxn>
                <a:cxn ang="0">
                  <a:pos x="0" y="89535"/>
                </a:cxn>
              </a:cxnLst>
              <a:rect l="0" t="0" r="r" b="b"/>
              <a:pathLst>
                <a:path w="1483360" h="358139">
                  <a:moveTo>
                    <a:pt x="0" y="89535"/>
                  </a:moveTo>
                  <a:lnTo>
                    <a:pt x="1303782" y="89535"/>
                  </a:lnTo>
                  <a:lnTo>
                    <a:pt x="1303782" y="0"/>
                  </a:lnTo>
                  <a:lnTo>
                    <a:pt x="1482852" y="179070"/>
                  </a:lnTo>
                  <a:lnTo>
                    <a:pt x="1303782" y="358140"/>
                  </a:lnTo>
                  <a:lnTo>
                    <a:pt x="1303782" y="268605"/>
                  </a:lnTo>
                  <a:lnTo>
                    <a:pt x="0" y="268605"/>
                  </a:lnTo>
                  <a:lnTo>
                    <a:pt x="0" y="89535"/>
                  </a:lnTo>
                  <a:close/>
                </a:path>
              </a:pathLst>
            </a:custGeom>
            <a:noFill/>
            <a:ln w="15239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6088" y="3835400"/>
            <a:ext cx="2463800" cy="9398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Признание молодой  семьи нуждающейся  в жилых помещениях</a:t>
            </a:r>
            <a:endParaRPr lang="ru-RU" sz="2000">
              <a:latin typeface="Candara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788" y="5221288"/>
            <a:ext cx="2381250" cy="9413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Имеющая место  жительства в</a:t>
            </a:r>
            <a:endParaRPr lang="ru-RU" sz="2000">
              <a:latin typeface="Candara" pitchFamily="34" charset="0"/>
            </a:endParaRPr>
          </a:p>
          <a:p>
            <a:pPr marL="12700"/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Московской области</a:t>
            </a:r>
            <a:endParaRPr lang="ru-RU" sz="2000">
              <a:latin typeface="Candara" pitchFamily="34" charset="0"/>
            </a:endParaRPr>
          </a:p>
        </p:txBody>
      </p:sp>
      <p:grpSp>
        <p:nvGrpSpPr>
          <p:cNvPr id="11272" name="object 11"/>
          <p:cNvGrpSpPr>
            <a:grpSpLocks/>
          </p:cNvGrpSpPr>
          <p:nvPr/>
        </p:nvGrpSpPr>
        <p:grpSpPr bwMode="auto">
          <a:xfrm>
            <a:off x="6854825" y="3090863"/>
            <a:ext cx="1327150" cy="738187"/>
            <a:chOff x="6854507" y="3090608"/>
            <a:chExt cx="1327150" cy="737870"/>
          </a:xfrm>
        </p:grpSpPr>
        <p:sp>
          <p:nvSpPr>
            <p:cNvPr id="11282" name="object 12"/>
            <p:cNvSpPr>
              <a:spLocks/>
            </p:cNvSpPr>
            <p:nvPr/>
          </p:nvSpPr>
          <p:spPr bwMode="auto">
            <a:xfrm>
              <a:off x="6862444" y="3098545"/>
              <a:ext cx="1311275" cy="721995"/>
            </a:xfrm>
            <a:custGeom>
              <a:avLst/>
              <a:gdLst/>
              <a:ahLst/>
              <a:cxnLst>
                <a:cxn ang="0">
                  <a:pos x="1237233" y="0"/>
                </a:cxn>
                <a:cxn ang="0">
                  <a:pos x="140080" y="456691"/>
                </a:cxn>
                <a:cxn ang="0">
                  <a:pos x="103250" y="368300"/>
                </a:cxn>
                <a:cxn ang="0">
                  <a:pos x="0" y="618743"/>
                </a:cxn>
                <a:cxn ang="0">
                  <a:pos x="250444" y="721994"/>
                </a:cxn>
                <a:cxn ang="0">
                  <a:pos x="213613" y="633476"/>
                </a:cxn>
                <a:cxn ang="0">
                  <a:pos x="1310894" y="176783"/>
                </a:cxn>
                <a:cxn ang="0">
                  <a:pos x="1237233" y="0"/>
                </a:cxn>
              </a:cxnLst>
              <a:rect l="0" t="0" r="r" b="b"/>
              <a:pathLst>
                <a:path w="1311275" h="721995">
                  <a:moveTo>
                    <a:pt x="1237233" y="0"/>
                  </a:moveTo>
                  <a:lnTo>
                    <a:pt x="140080" y="456691"/>
                  </a:lnTo>
                  <a:lnTo>
                    <a:pt x="103250" y="368300"/>
                  </a:lnTo>
                  <a:lnTo>
                    <a:pt x="0" y="618743"/>
                  </a:lnTo>
                  <a:lnTo>
                    <a:pt x="250444" y="721994"/>
                  </a:lnTo>
                  <a:lnTo>
                    <a:pt x="213613" y="633476"/>
                  </a:lnTo>
                  <a:lnTo>
                    <a:pt x="1310894" y="176783"/>
                  </a:lnTo>
                  <a:lnTo>
                    <a:pt x="1237233" y="0"/>
                  </a:lnTo>
                  <a:close/>
                </a:path>
              </a:pathLst>
            </a:custGeom>
            <a:solidFill>
              <a:srgbClr val="83D2F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83" name="object 13"/>
            <p:cNvSpPr>
              <a:spLocks/>
            </p:cNvSpPr>
            <p:nvPr/>
          </p:nvSpPr>
          <p:spPr bwMode="auto">
            <a:xfrm>
              <a:off x="6862444" y="3098545"/>
              <a:ext cx="1311275" cy="721995"/>
            </a:xfrm>
            <a:custGeom>
              <a:avLst/>
              <a:gdLst/>
              <a:ahLst/>
              <a:cxnLst>
                <a:cxn ang="0">
                  <a:pos x="0" y="618743"/>
                </a:cxn>
                <a:cxn ang="0">
                  <a:pos x="103250" y="368300"/>
                </a:cxn>
                <a:cxn ang="0">
                  <a:pos x="140080" y="456691"/>
                </a:cxn>
                <a:cxn ang="0">
                  <a:pos x="1237233" y="0"/>
                </a:cxn>
                <a:cxn ang="0">
                  <a:pos x="1310894" y="176783"/>
                </a:cxn>
                <a:cxn ang="0">
                  <a:pos x="213613" y="633476"/>
                </a:cxn>
                <a:cxn ang="0">
                  <a:pos x="250444" y="721994"/>
                </a:cxn>
                <a:cxn ang="0">
                  <a:pos x="0" y="618743"/>
                </a:cxn>
              </a:cxnLst>
              <a:rect l="0" t="0" r="r" b="b"/>
              <a:pathLst>
                <a:path w="1311275" h="721995">
                  <a:moveTo>
                    <a:pt x="0" y="618743"/>
                  </a:moveTo>
                  <a:lnTo>
                    <a:pt x="103250" y="368300"/>
                  </a:lnTo>
                  <a:lnTo>
                    <a:pt x="140080" y="456691"/>
                  </a:lnTo>
                  <a:lnTo>
                    <a:pt x="1237233" y="0"/>
                  </a:lnTo>
                  <a:lnTo>
                    <a:pt x="1310894" y="176783"/>
                  </a:lnTo>
                  <a:lnTo>
                    <a:pt x="213613" y="633476"/>
                  </a:lnTo>
                  <a:lnTo>
                    <a:pt x="250444" y="721994"/>
                  </a:lnTo>
                  <a:lnTo>
                    <a:pt x="0" y="618743"/>
                  </a:lnTo>
                  <a:close/>
                </a:path>
              </a:pathLst>
            </a:custGeom>
            <a:noFill/>
            <a:ln w="15875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174038" y="1920875"/>
            <a:ext cx="3814762" cy="21605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Наличие у молодой семьи  доходов либо иных денежных  средств, достаточных для оплаты  расчетной (средней) стоимости  жилья в части, превышающей  размер предоставляемой</a:t>
            </a:r>
            <a:endParaRPr lang="ru-RU" sz="2000">
              <a:latin typeface="Candara" pitchFamily="34" charset="0"/>
            </a:endParaRPr>
          </a:p>
          <a:p>
            <a:pPr marL="12700"/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социальной выплаты</a:t>
            </a:r>
            <a:endParaRPr lang="ru-RU" sz="2000">
              <a:latin typeface="Candara" pitchFamily="34" charset="0"/>
            </a:endParaRPr>
          </a:p>
        </p:txBody>
      </p:sp>
      <p:grpSp>
        <p:nvGrpSpPr>
          <p:cNvPr id="11274" name="object 15"/>
          <p:cNvGrpSpPr>
            <a:grpSpLocks/>
          </p:cNvGrpSpPr>
          <p:nvPr/>
        </p:nvGrpSpPr>
        <p:grpSpPr bwMode="auto">
          <a:xfrm>
            <a:off x="2713038" y="2789238"/>
            <a:ext cx="6097587" cy="3070225"/>
            <a:chOff x="2712910" y="2788983"/>
            <a:chExt cx="6097270" cy="3070225"/>
          </a:xfrm>
        </p:grpSpPr>
        <p:sp>
          <p:nvSpPr>
            <p:cNvPr id="11276" name="object 16"/>
            <p:cNvSpPr>
              <a:spLocks/>
            </p:cNvSpPr>
            <p:nvPr/>
          </p:nvSpPr>
          <p:spPr bwMode="auto">
            <a:xfrm>
              <a:off x="7525893" y="4869941"/>
              <a:ext cx="1276350" cy="572770"/>
            </a:xfrm>
            <a:custGeom>
              <a:avLst/>
              <a:gdLst/>
              <a:ahLst/>
              <a:cxnLst>
                <a:cxn ang="0">
                  <a:pos x="233679" y="0"/>
                </a:cxn>
                <a:cxn ang="0">
                  <a:pos x="0" y="131571"/>
                </a:cxn>
                <a:cxn ang="0">
                  <a:pos x="131445" y="365251"/>
                </a:cxn>
                <a:cxn ang="0">
                  <a:pos x="156972" y="273938"/>
                </a:cxn>
                <a:cxn ang="0">
                  <a:pos x="1225168" y="572769"/>
                </a:cxn>
                <a:cxn ang="0">
                  <a:pos x="1276223" y="390143"/>
                </a:cxn>
                <a:cxn ang="0">
                  <a:pos x="208152" y="91312"/>
                </a:cxn>
                <a:cxn ang="0">
                  <a:pos x="233679" y="0"/>
                </a:cxn>
              </a:cxnLst>
              <a:rect l="0" t="0" r="r" b="b"/>
              <a:pathLst>
                <a:path w="1276350" h="572770">
                  <a:moveTo>
                    <a:pt x="233679" y="0"/>
                  </a:moveTo>
                  <a:lnTo>
                    <a:pt x="0" y="131571"/>
                  </a:lnTo>
                  <a:lnTo>
                    <a:pt x="131445" y="365251"/>
                  </a:lnTo>
                  <a:lnTo>
                    <a:pt x="156972" y="273938"/>
                  </a:lnTo>
                  <a:lnTo>
                    <a:pt x="1225168" y="572769"/>
                  </a:lnTo>
                  <a:lnTo>
                    <a:pt x="1276223" y="390143"/>
                  </a:lnTo>
                  <a:lnTo>
                    <a:pt x="208152" y="91312"/>
                  </a:lnTo>
                  <a:lnTo>
                    <a:pt x="233679" y="0"/>
                  </a:lnTo>
                  <a:close/>
                </a:path>
              </a:pathLst>
            </a:custGeom>
            <a:solidFill>
              <a:srgbClr val="83D2F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77" name="object 17"/>
            <p:cNvSpPr>
              <a:spLocks/>
            </p:cNvSpPr>
            <p:nvPr/>
          </p:nvSpPr>
          <p:spPr bwMode="auto">
            <a:xfrm>
              <a:off x="7525893" y="4869941"/>
              <a:ext cx="1276350" cy="572770"/>
            </a:xfrm>
            <a:custGeom>
              <a:avLst/>
              <a:gdLst/>
              <a:ahLst/>
              <a:cxnLst>
                <a:cxn ang="0">
                  <a:pos x="0" y="131571"/>
                </a:cxn>
                <a:cxn ang="0">
                  <a:pos x="233679" y="0"/>
                </a:cxn>
                <a:cxn ang="0">
                  <a:pos x="208152" y="91312"/>
                </a:cxn>
                <a:cxn ang="0">
                  <a:pos x="1276223" y="390143"/>
                </a:cxn>
                <a:cxn ang="0">
                  <a:pos x="1225168" y="572769"/>
                </a:cxn>
                <a:cxn ang="0">
                  <a:pos x="156972" y="273938"/>
                </a:cxn>
                <a:cxn ang="0">
                  <a:pos x="131445" y="365251"/>
                </a:cxn>
                <a:cxn ang="0">
                  <a:pos x="0" y="131571"/>
                </a:cxn>
              </a:cxnLst>
              <a:rect l="0" t="0" r="r" b="b"/>
              <a:pathLst>
                <a:path w="1276350" h="572770">
                  <a:moveTo>
                    <a:pt x="0" y="131571"/>
                  </a:moveTo>
                  <a:lnTo>
                    <a:pt x="233679" y="0"/>
                  </a:lnTo>
                  <a:lnTo>
                    <a:pt x="208152" y="91312"/>
                  </a:lnTo>
                  <a:lnTo>
                    <a:pt x="1276223" y="390143"/>
                  </a:lnTo>
                  <a:lnTo>
                    <a:pt x="1225168" y="572769"/>
                  </a:lnTo>
                  <a:lnTo>
                    <a:pt x="156972" y="273938"/>
                  </a:lnTo>
                  <a:lnTo>
                    <a:pt x="131445" y="365251"/>
                  </a:lnTo>
                  <a:lnTo>
                    <a:pt x="0" y="131571"/>
                  </a:lnTo>
                  <a:close/>
                </a:path>
              </a:pathLst>
            </a:custGeom>
            <a:noFill/>
            <a:ln w="15875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78" name="object 18"/>
            <p:cNvSpPr>
              <a:spLocks/>
            </p:cNvSpPr>
            <p:nvPr/>
          </p:nvSpPr>
          <p:spPr bwMode="auto">
            <a:xfrm>
              <a:off x="3326130" y="2796920"/>
              <a:ext cx="1453515" cy="634365"/>
            </a:xfrm>
            <a:custGeom>
              <a:avLst/>
              <a:gdLst/>
              <a:ahLst/>
              <a:cxnLst>
                <a:cxn ang="0">
                  <a:pos x="53594" y="0"/>
                </a:cxn>
                <a:cxn ang="0">
                  <a:pos x="0" y="190373"/>
                </a:cxn>
                <a:cxn ang="0">
                  <a:pos x="1236218" y="538606"/>
                </a:cxn>
                <a:cxn ang="0">
                  <a:pos x="1209421" y="633856"/>
                </a:cxn>
                <a:cxn ang="0">
                  <a:pos x="1453388" y="497077"/>
                </a:cxn>
                <a:cxn ang="0">
                  <a:pos x="1316609" y="253111"/>
                </a:cxn>
                <a:cxn ang="0">
                  <a:pos x="1289812" y="348233"/>
                </a:cxn>
                <a:cxn ang="0">
                  <a:pos x="53594" y="0"/>
                </a:cxn>
              </a:cxnLst>
              <a:rect l="0" t="0" r="r" b="b"/>
              <a:pathLst>
                <a:path w="1453514" h="634364">
                  <a:moveTo>
                    <a:pt x="53594" y="0"/>
                  </a:moveTo>
                  <a:lnTo>
                    <a:pt x="0" y="190373"/>
                  </a:lnTo>
                  <a:lnTo>
                    <a:pt x="1236218" y="538606"/>
                  </a:lnTo>
                  <a:lnTo>
                    <a:pt x="1209421" y="633856"/>
                  </a:lnTo>
                  <a:lnTo>
                    <a:pt x="1453388" y="497077"/>
                  </a:lnTo>
                  <a:lnTo>
                    <a:pt x="1316609" y="253111"/>
                  </a:lnTo>
                  <a:lnTo>
                    <a:pt x="1289812" y="348233"/>
                  </a:lnTo>
                  <a:lnTo>
                    <a:pt x="53594" y="0"/>
                  </a:lnTo>
                  <a:close/>
                </a:path>
              </a:pathLst>
            </a:custGeom>
            <a:solidFill>
              <a:srgbClr val="83D2F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79" name="object 19"/>
            <p:cNvSpPr>
              <a:spLocks/>
            </p:cNvSpPr>
            <p:nvPr/>
          </p:nvSpPr>
          <p:spPr bwMode="auto">
            <a:xfrm>
              <a:off x="3326130" y="2796920"/>
              <a:ext cx="1453515" cy="634365"/>
            </a:xfrm>
            <a:custGeom>
              <a:avLst/>
              <a:gdLst/>
              <a:ahLst/>
              <a:cxnLst>
                <a:cxn ang="0">
                  <a:pos x="53594" y="0"/>
                </a:cxn>
                <a:cxn ang="0">
                  <a:pos x="1289812" y="348233"/>
                </a:cxn>
                <a:cxn ang="0">
                  <a:pos x="1316609" y="253111"/>
                </a:cxn>
                <a:cxn ang="0">
                  <a:pos x="1453388" y="497077"/>
                </a:cxn>
                <a:cxn ang="0">
                  <a:pos x="1209421" y="633856"/>
                </a:cxn>
                <a:cxn ang="0">
                  <a:pos x="1236218" y="538606"/>
                </a:cxn>
                <a:cxn ang="0">
                  <a:pos x="0" y="190373"/>
                </a:cxn>
                <a:cxn ang="0">
                  <a:pos x="53594" y="0"/>
                </a:cxn>
              </a:cxnLst>
              <a:rect l="0" t="0" r="r" b="b"/>
              <a:pathLst>
                <a:path w="1453514" h="634364">
                  <a:moveTo>
                    <a:pt x="53594" y="0"/>
                  </a:moveTo>
                  <a:lnTo>
                    <a:pt x="1289812" y="348233"/>
                  </a:lnTo>
                  <a:lnTo>
                    <a:pt x="1316609" y="253111"/>
                  </a:lnTo>
                  <a:lnTo>
                    <a:pt x="1453388" y="497077"/>
                  </a:lnTo>
                  <a:lnTo>
                    <a:pt x="1209421" y="633856"/>
                  </a:lnTo>
                  <a:lnTo>
                    <a:pt x="1236218" y="538606"/>
                  </a:lnTo>
                  <a:lnTo>
                    <a:pt x="0" y="190373"/>
                  </a:lnTo>
                  <a:lnTo>
                    <a:pt x="53594" y="0"/>
                  </a:lnTo>
                  <a:close/>
                </a:path>
              </a:pathLst>
            </a:custGeom>
            <a:noFill/>
            <a:ln w="15875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80" name="object 20"/>
            <p:cNvSpPr>
              <a:spLocks/>
            </p:cNvSpPr>
            <p:nvPr/>
          </p:nvSpPr>
          <p:spPr bwMode="auto">
            <a:xfrm>
              <a:off x="2720848" y="5188076"/>
              <a:ext cx="1437005" cy="663575"/>
            </a:xfrm>
            <a:custGeom>
              <a:avLst/>
              <a:gdLst/>
              <a:ahLst/>
              <a:cxnLst>
                <a:cxn ang="0">
                  <a:pos x="1211072" y="0"/>
                </a:cxn>
                <a:cxn ang="0">
                  <a:pos x="1239139" y="84963"/>
                </a:cxn>
                <a:cxn ang="0">
                  <a:pos x="0" y="493153"/>
                </a:cxn>
                <a:cxn ang="0">
                  <a:pos x="55879" y="662965"/>
                </a:cxn>
                <a:cxn ang="0">
                  <a:pos x="1295018" y="254762"/>
                </a:cxn>
                <a:cxn ang="0">
                  <a:pos x="1322959" y="339598"/>
                </a:cxn>
                <a:cxn ang="0">
                  <a:pos x="1436877" y="113919"/>
                </a:cxn>
                <a:cxn ang="0">
                  <a:pos x="1211072" y="0"/>
                </a:cxn>
              </a:cxnLst>
              <a:rect l="0" t="0" r="r" b="b"/>
              <a:pathLst>
                <a:path w="1437004" h="663575">
                  <a:moveTo>
                    <a:pt x="1211072" y="0"/>
                  </a:moveTo>
                  <a:lnTo>
                    <a:pt x="1239139" y="84963"/>
                  </a:lnTo>
                  <a:lnTo>
                    <a:pt x="0" y="493153"/>
                  </a:lnTo>
                  <a:lnTo>
                    <a:pt x="55879" y="662965"/>
                  </a:lnTo>
                  <a:lnTo>
                    <a:pt x="1295018" y="254762"/>
                  </a:lnTo>
                  <a:lnTo>
                    <a:pt x="1322959" y="339598"/>
                  </a:lnTo>
                  <a:lnTo>
                    <a:pt x="1436877" y="113919"/>
                  </a:lnTo>
                  <a:lnTo>
                    <a:pt x="1211072" y="0"/>
                  </a:lnTo>
                  <a:close/>
                </a:path>
              </a:pathLst>
            </a:custGeom>
            <a:solidFill>
              <a:srgbClr val="83D2F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81" name="object 21"/>
            <p:cNvSpPr>
              <a:spLocks/>
            </p:cNvSpPr>
            <p:nvPr/>
          </p:nvSpPr>
          <p:spPr bwMode="auto">
            <a:xfrm>
              <a:off x="2720848" y="5188076"/>
              <a:ext cx="1437005" cy="663575"/>
            </a:xfrm>
            <a:custGeom>
              <a:avLst/>
              <a:gdLst/>
              <a:ahLst/>
              <a:cxnLst>
                <a:cxn ang="0">
                  <a:pos x="0" y="493153"/>
                </a:cxn>
                <a:cxn ang="0">
                  <a:pos x="1239139" y="84963"/>
                </a:cxn>
                <a:cxn ang="0">
                  <a:pos x="1211072" y="0"/>
                </a:cxn>
                <a:cxn ang="0">
                  <a:pos x="1436877" y="113919"/>
                </a:cxn>
                <a:cxn ang="0">
                  <a:pos x="1322959" y="339598"/>
                </a:cxn>
                <a:cxn ang="0">
                  <a:pos x="1295018" y="254762"/>
                </a:cxn>
                <a:cxn ang="0">
                  <a:pos x="55879" y="662965"/>
                </a:cxn>
                <a:cxn ang="0">
                  <a:pos x="0" y="493153"/>
                </a:cxn>
              </a:cxnLst>
              <a:rect l="0" t="0" r="r" b="b"/>
              <a:pathLst>
                <a:path w="1437004" h="663575">
                  <a:moveTo>
                    <a:pt x="0" y="493153"/>
                  </a:moveTo>
                  <a:lnTo>
                    <a:pt x="1239139" y="84963"/>
                  </a:lnTo>
                  <a:lnTo>
                    <a:pt x="1211072" y="0"/>
                  </a:lnTo>
                  <a:lnTo>
                    <a:pt x="1436877" y="113919"/>
                  </a:lnTo>
                  <a:lnTo>
                    <a:pt x="1322959" y="339598"/>
                  </a:lnTo>
                  <a:lnTo>
                    <a:pt x="1295018" y="254762"/>
                  </a:lnTo>
                  <a:lnTo>
                    <a:pt x="55879" y="662965"/>
                  </a:lnTo>
                  <a:lnTo>
                    <a:pt x="0" y="493153"/>
                  </a:lnTo>
                  <a:close/>
                </a:path>
              </a:pathLst>
            </a:custGeom>
            <a:noFill/>
            <a:ln w="15874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866188" y="4489450"/>
            <a:ext cx="3046412" cy="1854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Наличие согласия  совершеннолетних членов  молодой семьи на</a:t>
            </a:r>
            <a:endParaRPr lang="ru-RU" sz="2000">
              <a:latin typeface="Candara" pitchFamily="34" charset="0"/>
            </a:endParaRPr>
          </a:p>
          <a:p>
            <a:pPr marL="12700" algn="just"/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обработку персональных  данных о членах молодой  семьи</a:t>
            </a:r>
            <a:endParaRPr lang="ru-RU" sz="200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7750" y="581025"/>
            <a:ext cx="5011738" cy="6953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4400" smtClean="0">
                <a:latin typeface="Candara" pitchFamily="34" charset="0"/>
                <a:ea typeface="Candara" pitchFamily="34" charset="0"/>
                <a:cs typeface="Candara" pitchFamily="34" charset="0"/>
              </a:rPr>
              <a:t>Социальная выплата</a:t>
            </a:r>
          </a:p>
        </p:txBody>
      </p:sp>
      <p:pic>
        <p:nvPicPr>
          <p:cNvPr id="12290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358775"/>
            <a:ext cx="998538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objec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006600"/>
            <a:ext cx="460057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5"/>
          <p:cNvSpPr txBox="1"/>
          <p:nvPr/>
        </p:nvSpPr>
        <p:spPr>
          <a:xfrm>
            <a:off x="2384425" y="3354388"/>
            <a:ext cx="2047875" cy="179705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algn="ctr">
              <a:lnSpc>
                <a:spcPts val="3563"/>
              </a:lnSpc>
              <a:spcBef>
                <a:spcPts val="100"/>
              </a:spcBef>
            </a:pPr>
            <a:r>
              <a:rPr lang="ru-RU" sz="3100">
                <a:solidFill>
                  <a:srgbClr val="FFFFFF"/>
                </a:solidFill>
                <a:latin typeface="Candara" pitchFamily="34" charset="0"/>
              </a:rPr>
              <a:t>Размер</a:t>
            </a:r>
            <a:endParaRPr lang="ru-RU" sz="3100">
              <a:latin typeface="Candara" pitchFamily="34" charset="0"/>
            </a:endParaRPr>
          </a:p>
          <a:p>
            <a:pPr algn="ctr">
              <a:lnSpc>
                <a:spcPts val="3413"/>
              </a:lnSpc>
              <a:spcBef>
                <a:spcPts val="213"/>
              </a:spcBef>
            </a:pPr>
            <a:r>
              <a:rPr lang="ru-RU" sz="3100">
                <a:solidFill>
                  <a:srgbClr val="FFFFFF"/>
                </a:solidFill>
                <a:latin typeface="Candara" pitchFamily="34" charset="0"/>
              </a:rPr>
              <a:t>социальной  выплаты</a:t>
            </a:r>
            <a:endParaRPr lang="ru-RU" sz="3100">
              <a:latin typeface="Candara" pitchFamily="34" charset="0"/>
            </a:endParaRPr>
          </a:p>
          <a:p>
            <a:pPr algn="ctr">
              <a:lnSpc>
                <a:spcPts val="3350"/>
              </a:lnSpc>
            </a:pPr>
            <a:r>
              <a:rPr lang="ru-RU" sz="3100">
                <a:solidFill>
                  <a:srgbClr val="FFFFFF"/>
                </a:solidFill>
                <a:latin typeface="Candara" pitchFamily="34" charset="0"/>
              </a:rPr>
              <a:t>составляет</a:t>
            </a:r>
            <a:endParaRPr lang="ru-RU" sz="3100">
              <a:latin typeface="Candara" pitchFamily="34" charset="0"/>
            </a:endParaRPr>
          </a:p>
        </p:txBody>
      </p:sp>
      <p:grpSp>
        <p:nvGrpSpPr>
          <p:cNvPr id="12293" name="object 6"/>
          <p:cNvGrpSpPr>
            <a:grpSpLocks/>
          </p:cNvGrpSpPr>
          <p:nvPr/>
        </p:nvGrpSpPr>
        <p:grpSpPr bwMode="auto">
          <a:xfrm>
            <a:off x="5172075" y="2227263"/>
            <a:ext cx="1760538" cy="4159250"/>
            <a:chOff x="5172455" y="2226564"/>
            <a:chExt cx="1760220" cy="4159250"/>
          </a:xfrm>
        </p:grpSpPr>
        <p:pic>
          <p:nvPicPr>
            <p:cNvPr id="12297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0075" y="2234184"/>
              <a:ext cx="1258824" cy="125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8" name="object 8"/>
            <p:cNvSpPr>
              <a:spLocks/>
            </p:cNvSpPr>
            <p:nvPr/>
          </p:nvSpPr>
          <p:spPr bwMode="auto">
            <a:xfrm>
              <a:off x="5180075" y="2234184"/>
              <a:ext cx="1259205" cy="1259205"/>
            </a:xfrm>
            <a:custGeom>
              <a:avLst/>
              <a:gdLst/>
              <a:ahLst/>
              <a:cxnLst>
                <a:cxn ang="0">
                  <a:pos x="1726" y="582440"/>
                </a:cxn>
                <a:cxn ang="0">
                  <a:pos x="15173" y="491430"/>
                </a:cxn>
                <a:cxn ang="0">
                  <a:pos x="41133" y="405142"/>
                </a:cxn>
                <a:cxn ang="0">
                  <a:pos x="78633" y="324552"/>
                </a:cxn>
                <a:cxn ang="0">
                  <a:pos x="126698" y="250632"/>
                </a:cxn>
                <a:cxn ang="0">
                  <a:pos x="184356" y="184356"/>
                </a:cxn>
                <a:cxn ang="0">
                  <a:pos x="250632" y="126698"/>
                </a:cxn>
                <a:cxn ang="0">
                  <a:pos x="324552" y="78633"/>
                </a:cxn>
                <a:cxn ang="0">
                  <a:pos x="405142" y="41133"/>
                </a:cxn>
                <a:cxn ang="0">
                  <a:pos x="491430" y="15173"/>
                </a:cxn>
                <a:cxn ang="0">
                  <a:pos x="582440" y="1726"/>
                </a:cxn>
                <a:cxn ang="0">
                  <a:pos x="676383" y="1726"/>
                </a:cxn>
                <a:cxn ang="0">
                  <a:pos x="767393" y="15173"/>
                </a:cxn>
                <a:cxn ang="0">
                  <a:pos x="853681" y="41133"/>
                </a:cxn>
                <a:cxn ang="0">
                  <a:pos x="934271" y="78633"/>
                </a:cxn>
                <a:cxn ang="0">
                  <a:pos x="1008191" y="126698"/>
                </a:cxn>
                <a:cxn ang="0">
                  <a:pos x="1074467" y="184356"/>
                </a:cxn>
                <a:cxn ang="0">
                  <a:pos x="1132125" y="250632"/>
                </a:cxn>
                <a:cxn ang="0">
                  <a:pos x="1180190" y="324552"/>
                </a:cxn>
                <a:cxn ang="0">
                  <a:pos x="1217690" y="405142"/>
                </a:cxn>
                <a:cxn ang="0">
                  <a:pos x="1243650" y="491430"/>
                </a:cxn>
                <a:cxn ang="0">
                  <a:pos x="1257097" y="582440"/>
                </a:cxn>
                <a:cxn ang="0">
                  <a:pos x="1257097" y="676383"/>
                </a:cxn>
                <a:cxn ang="0">
                  <a:pos x="1243650" y="767393"/>
                </a:cxn>
                <a:cxn ang="0">
                  <a:pos x="1217690" y="853681"/>
                </a:cxn>
                <a:cxn ang="0">
                  <a:pos x="1180190" y="934271"/>
                </a:cxn>
                <a:cxn ang="0">
                  <a:pos x="1132125" y="1008191"/>
                </a:cxn>
                <a:cxn ang="0">
                  <a:pos x="1074467" y="1074467"/>
                </a:cxn>
                <a:cxn ang="0">
                  <a:pos x="1008191" y="1132125"/>
                </a:cxn>
                <a:cxn ang="0">
                  <a:pos x="934271" y="1180190"/>
                </a:cxn>
                <a:cxn ang="0">
                  <a:pos x="853681" y="1217690"/>
                </a:cxn>
                <a:cxn ang="0">
                  <a:pos x="767393" y="1243650"/>
                </a:cxn>
                <a:cxn ang="0">
                  <a:pos x="676383" y="1257097"/>
                </a:cxn>
                <a:cxn ang="0">
                  <a:pos x="582440" y="1257097"/>
                </a:cxn>
                <a:cxn ang="0">
                  <a:pos x="491430" y="1243650"/>
                </a:cxn>
                <a:cxn ang="0">
                  <a:pos x="405142" y="1217690"/>
                </a:cxn>
                <a:cxn ang="0">
                  <a:pos x="324552" y="1180190"/>
                </a:cxn>
                <a:cxn ang="0">
                  <a:pos x="250632" y="1132125"/>
                </a:cxn>
                <a:cxn ang="0">
                  <a:pos x="184356" y="1074467"/>
                </a:cxn>
                <a:cxn ang="0">
                  <a:pos x="126698" y="1008191"/>
                </a:cxn>
                <a:cxn ang="0">
                  <a:pos x="78633" y="934271"/>
                </a:cxn>
                <a:cxn ang="0">
                  <a:pos x="41133" y="853681"/>
                </a:cxn>
                <a:cxn ang="0">
                  <a:pos x="15173" y="767393"/>
                </a:cxn>
                <a:cxn ang="0">
                  <a:pos x="1726" y="676383"/>
                </a:cxn>
              </a:cxnLst>
              <a:rect l="0" t="0" r="r" b="b"/>
              <a:pathLst>
                <a:path w="1259204" h="1259204">
                  <a:moveTo>
                    <a:pt x="0" y="629412"/>
                  </a:moveTo>
                  <a:lnTo>
                    <a:pt x="1726" y="582440"/>
                  </a:lnTo>
                  <a:lnTo>
                    <a:pt x="6824" y="536405"/>
                  </a:lnTo>
                  <a:lnTo>
                    <a:pt x="15173" y="491430"/>
                  </a:lnTo>
                  <a:lnTo>
                    <a:pt x="26649" y="447635"/>
                  </a:lnTo>
                  <a:lnTo>
                    <a:pt x="41133" y="405142"/>
                  </a:lnTo>
                  <a:lnTo>
                    <a:pt x="58501" y="364074"/>
                  </a:lnTo>
                  <a:lnTo>
                    <a:pt x="78633" y="324552"/>
                  </a:lnTo>
                  <a:lnTo>
                    <a:pt x="101406" y="286697"/>
                  </a:lnTo>
                  <a:lnTo>
                    <a:pt x="126698" y="250632"/>
                  </a:lnTo>
                  <a:lnTo>
                    <a:pt x="154389" y="216477"/>
                  </a:lnTo>
                  <a:lnTo>
                    <a:pt x="184356" y="184356"/>
                  </a:lnTo>
                  <a:lnTo>
                    <a:pt x="216477" y="154389"/>
                  </a:lnTo>
                  <a:lnTo>
                    <a:pt x="250632" y="126698"/>
                  </a:lnTo>
                  <a:lnTo>
                    <a:pt x="286697" y="101406"/>
                  </a:lnTo>
                  <a:lnTo>
                    <a:pt x="324552" y="78633"/>
                  </a:lnTo>
                  <a:lnTo>
                    <a:pt x="364074" y="58501"/>
                  </a:lnTo>
                  <a:lnTo>
                    <a:pt x="405142" y="41133"/>
                  </a:lnTo>
                  <a:lnTo>
                    <a:pt x="447635" y="26649"/>
                  </a:lnTo>
                  <a:lnTo>
                    <a:pt x="491430" y="15173"/>
                  </a:lnTo>
                  <a:lnTo>
                    <a:pt x="536405" y="6824"/>
                  </a:lnTo>
                  <a:lnTo>
                    <a:pt x="582440" y="1726"/>
                  </a:lnTo>
                  <a:lnTo>
                    <a:pt x="629412" y="0"/>
                  </a:lnTo>
                  <a:lnTo>
                    <a:pt x="676383" y="1726"/>
                  </a:lnTo>
                  <a:lnTo>
                    <a:pt x="722418" y="6824"/>
                  </a:lnTo>
                  <a:lnTo>
                    <a:pt x="767393" y="15173"/>
                  </a:lnTo>
                  <a:lnTo>
                    <a:pt x="811188" y="26649"/>
                  </a:lnTo>
                  <a:lnTo>
                    <a:pt x="853681" y="41133"/>
                  </a:lnTo>
                  <a:lnTo>
                    <a:pt x="894749" y="58501"/>
                  </a:lnTo>
                  <a:lnTo>
                    <a:pt x="934271" y="78633"/>
                  </a:lnTo>
                  <a:lnTo>
                    <a:pt x="972126" y="101406"/>
                  </a:lnTo>
                  <a:lnTo>
                    <a:pt x="1008191" y="126698"/>
                  </a:lnTo>
                  <a:lnTo>
                    <a:pt x="1042346" y="154389"/>
                  </a:lnTo>
                  <a:lnTo>
                    <a:pt x="1074467" y="184356"/>
                  </a:lnTo>
                  <a:lnTo>
                    <a:pt x="1104434" y="216477"/>
                  </a:lnTo>
                  <a:lnTo>
                    <a:pt x="1132125" y="250632"/>
                  </a:lnTo>
                  <a:lnTo>
                    <a:pt x="1157417" y="286697"/>
                  </a:lnTo>
                  <a:lnTo>
                    <a:pt x="1180190" y="324552"/>
                  </a:lnTo>
                  <a:lnTo>
                    <a:pt x="1200322" y="364074"/>
                  </a:lnTo>
                  <a:lnTo>
                    <a:pt x="1217690" y="405142"/>
                  </a:lnTo>
                  <a:lnTo>
                    <a:pt x="1232174" y="447635"/>
                  </a:lnTo>
                  <a:lnTo>
                    <a:pt x="1243650" y="491430"/>
                  </a:lnTo>
                  <a:lnTo>
                    <a:pt x="1251999" y="536405"/>
                  </a:lnTo>
                  <a:lnTo>
                    <a:pt x="1257097" y="582440"/>
                  </a:lnTo>
                  <a:lnTo>
                    <a:pt x="1258824" y="629412"/>
                  </a:lnTo>
                  <a:lnTo>
                    <a:pt x="1257097" y="676383"/>
                  </a:lnTo>
                  <a:lnTo>
                    <a:pt x="1251999" y="722418"/>
                  </a:lnTo>
                  <a:lnTo>
                    <a:pt x="1243650" y="767393"/>
                  </a:lnTo>
                  <a:lnTo>
                    <a:pt x="1232174" y="811188"/>
                  </a:lnTo>
                  <a:lnTo>
                    <a:pt x="1217690" y="853681"/>
                  </a:lnTo>
                  <a:lnTo>
                    <a:pt x="1200322" y="894749"/>
                  </a:lnTo>
                  <a:lnTo>
                    <a:pt x="1180190" y="934271"/>
                  </a:lnTo>
                  <a:lnTo>
                    <a:pt x="1157417" y="972126"/>
                  </a:lnTo>
                  <a:lnTo>
                    <a:pt x="1132125" y="1008191"/>
                  </a:lnTo>
                  <a:lnTo>
                    <a:pt x="1104434" y="1042346"/>
                  </a:lnTo>
                  <a:lnTo>
                    <a:pt x="1074467" y="1074467"/>
                  </a:lnTo>
                  <a:lnTo>
                    <a:pt x="1042346" y="1104434"/>
                  </a:lnTo>
                  <a:lnTo>
                    <a:pt x="1008191" y="1132125"/>
                  </a:lnTo>
                  <a:lnTo>
                    <a:pt x="972126" y="1157417"/>
                  </a:lnTo>
                  <a:lnTo>
                    <a:pt x="934271" y="1180190"/>
                  </a:lnTo>
                  <a:lnTo>
                    <a:pt x="894749" y="1200322"/>
                  </a:lnTo>
                  <a:lnTo>
                    <a:pt x="853681" y="1217690"/>
                  </a:lnTo>
                  <a:lnTo>
                    <a:pt x="811188" y="1232174"/>
                  </a:lnTo>
                  <a:lnTo>
                    <a:pt x="767393" y="1243650"/>
                  </a:lnTo>
                  <a:lnTo>
                    <a:pt x="722418" y="1251999"/>
                  </a:lnTo>
                  <a:lnTo>
                    <a:pt x="676383" y="1257097"/>
                  </a:lnTo>
                  <a:lnTo>
                    <a:pt x="629412" y="1258824"/>
                  </a:lnTo>
                  <a:lnTo>
                    <a:pt x="582440" y="1257097"/>
                  </a:lnTo>
                  <a:lnTo>
                    <a:pt x="536405" y="1251999"/>
                  </a:lnTo>
                  <a:lnTo>
                    <a:pt x="491430" y="1243650"/>
                  </a:lnTo>
                  <a:lnTo>
                    <a:pt x="447635" y="1232174"/>
                  </a:lnTo>
                  <a:lnTo>
                    <a:pt x="405142" y="1217690"/>
                  </a:lnTo>
                  <a:lnTo>
                    <a:pt x="364074" y="1200322"/>
                  </a:lnTo>
                  <a:lnTo>
                    <a:pt x="324552" y="1180190"/>
                  </a:lnTo>
                  <a:lnTo>
                    <a:pt x="286697" y="1157417"/>
                  </a:lnTo>
                  <a:lnTo>
                    <a:pt x="250632" y="1132125"/>
                  </a:lnTo>
                  <a:lnTo>
                    <a:pt x="216477" y="1104434"/>
                  </a:lnTo>
                  <a:lnTo>
                    <a:pt x="184356" y="1074467"/>
                  </a:lnTo>
                  <a:lnTo>
                    <a:pt x="154389" y="1042346"/>
                  </a:lnTo>
                  <a:lnTo>
                    <a:pt x="126698" y="1008191"/>
                  </a:lnTo>
                  <a:lnTo>
                    <a:pt x="101406" y="972126"/>
                  </a:lnTo>
                  <a:lnTo>
                    <a:pt x="78633" y="934271"/>
                  </a:lnTo>
                  <a:lnTo>
                    <a:pt x="58501" y="894749"/>
                  </a:lnTo>
                  <a:lnTo>
                    <a:pt x="41133" y="853681"/>
                  </a:lnTo>
                  <a:lnTo>
                    <a:pt x="26649" y="811188"/>
                  </a:lnTo>
                  <a:lnTo>
                    <a:pt x="15173" y="767393"/>
                  </a:lnTo>
                  <a:lnTo>
                    <a:pt x="6824" y="722418"/>
                  </a:lnTo>
                  <a:lnTo>
                    <a:pt x="1726" y="676383"/>
                  </a:lnTo>
                  <a:lnTo>
                    <a:pt x="0" y="629412"/>
                  </a:lnTo>
                  <a:close/>
                </a:path>
              </a:pathLst>
            </a:custGeom>
            <a:noFill/>
            <a:ln w="1524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2299" name="object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66231" y="3666744"/>
              <a:ext cx="1258823" cy="125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" name="object 10"/>
            <p:cNvSpPr>
              <a:spLocks/>
            </p:cNvSpPr>
            <p:nvPr/>
          </p:nvSpPr>
          <p:spPr bwMode="auto">
            <a:xfrm>
              <a:off x="5666231" y="3666744"/>
              <a:ext cx="1259205" cy="1259205"/>
            </a:xfrm>
            <a:custGeom>
              <a:avLst/>
              <a:gdLst/>
              <a:ahLst/>
              <a:cxnLst>
                <a:cxn ang="0">
                  <a:pos x="1726" y="582440"/>
                </a:cxn>
                <a:cxn ang="0">
                  <a:pos x="15173" y="491430"/>
                </a:cxn>
                <a:cxn ang="0">
                  <a:pos x="41133" y="405142"/>
                </a:cxn>
                <a:cxn ang="0">
                  <a:pos x="78633" y="324552"/>
                </a:cxn>
                <a:cxn ang="0">
                  <a:pos x="126698" y="250632"/>
                </a:cxn>
                <a:cxn ang="0">
                  <a:pos x="184356" y="184356"/>
                </a:cxn>
                <a:cxn ang="0">
                  <a:pos x="250632" y="126698"/>
                </a:cxn>
                <a:cxn ang="0">
                  <a:pos x="324552" y="78633"/>
                </a:cxn>
                <a:cxn ang="0">
                  <a:pos x="405142" y="41133"/>
                </a:cxn>
                <a:cxn ang="0">
                  <a:pos x="491430" y="15173"/>
                </a:cxn>
                <a:cxn ang="0">
                  <a:pos x="582440" y="1726"/>
                </a:cxn>
                <a:cxn ang="0">
                  <a:pos x="676383" y="1726"/>
                </a:cxn>
                <a:cxn ang="0">
                  <a:pos x="767393" y="15173"/>
                </a:cxn>
                <a:cxn ang="0">
                  <a:pos x="853681" y="41133"/>
                </a:cxn>
                <a:cxn ang="0">
                  <a:pos x="934271" y="78633"/>
                </a:cxn>
                <a:cxn ang="0">
                  <a:pos x="1008191" y="126698"/>
                </a:cxn>
                <a:cxn ang="0">
                  <a:pos x="1074467" y="184356"/>
                </a:cxn>
                <a:cxn ang="0">
                  <a:pos x="1132125" y="250632"/>
                </a:cxn>
                <a:cxn ang="0">
                  <a:pos x="1180190" y="324552"/>
                </a:cxn>
                <a:cxn ang="0">
                  <a:pos x="1217690" y="405142"/>
                </a:cxn>
                <a:cxn ang="0">
                  <a:pos x="1243650" y="491430"/>
                </a:cxn>
                <a:cxn ang="0">
                  <a:pos x="1257097" y="582440"/>
                </a:cxn>
                <a:cxn ang="0">
                  <a:pos x="1257097" y="676383"/>
                </a:cxn>
                <a:cxn ang="0">
                  <a:pos x="1243650" y="767393"/>
                </a:cxn>
                <a:cxn ang="0">
                  <a:pos x="1217690" y="853681"/>
                </a:cxn>
                <a:cxn ang="0">
                  <a:pos x="1180190" y="934271"/>
                </a:cxn>
                <a:cxn ang="0">
                  <a:pos x="1132125" y="1008191"/>
                </a:cxn>
                <a:cxn ang="0">
                  <a:pos x="1074467" y="1074467"/>
                </a:cxn>
                <a:cxn ang="0">
                  <a:pos x="1008191" y="1132125"/>
                </a:cxn>
                <a:cxn ang="0">
                  <a:pos x="934271" y="1180190"/>
                </a:cxn>
                <a:cxn ang="0">
                  <a:pos x="853681" y="1217690"/>
                </a:cxn>
                <a:cxn ang="0">
                  <a:pos x="767393" y="1243650"/>
                </a:cxn>
                <a:cxn ang="0">
                  <a:pos x="676383" y="1257097"/>
                </a:cxn>
                <a:cxn ang="0">
                  <a:pos x="582440" y="1257097"/>
                </a:cxn>
                <a:cxn ang="0">
                  <a:pos x="491430" y="1243650"/>
                </a:cxn>
                <a:cxn ang="0">
                  <a:pos x="405142" y="1217690"/>
                </a:cxn>
                <a:cxn ang="0">
                  <a:pos x="324552" y="1180190"/>
                </a:cxn>
                <a:cxn ang="0">
                  <a:pos x="250632" y="1132125"/>
                </a:cxn>
                <a:cxn ang="0">
                  <a:pos x="184356" y="1074467"/>
                </a:cxn>
                <a:cxn ang="0">
                  <a:pos x="126698" y="1008191"/>
                </a:cxn>
                <a:cxn ang="0">
                  <a:pos x="78633" y="934271"/>
                </a:cxn>
                <a:cxn ang="0">
                  <a:pos x="41133" y="853681"/>
                </a:cxn>
                <a:cxn ang="0">
                  <a:pos x="15173" y="767393"/>
                </a:cxn>
                <a:cxn ang="0">
                  <a:pos x="1726" y="676383"/>
                </a:cxn>
              </a:cxnLst>
              <a:rect l="0" t="0" r="r" b="b"/>
              <a:pathLst>
                <a:path w="1259204" h="1259204">
                  <a:moveTo>
                    <a:pt x="0" y="629411"/>
                  </a:moveTo>
                  <a:lnTo>
                    <a:pt x="1726" y="582440"/>
                  </a:lnTo>
                  <a:lnTo>
                    <a:pt x="6824" y="536405"/>
                  </a:lnTo>
                  <a:lnTo>
                    <a:pt x="15173" y="491430"/>
                  </a:lnTo>
                  <a:lnTo>
                    <a:pt x="26649" y="447635"/>
                  </a:lnTo>
                  <a:lnTo>
                    <a:pt x="41133" y="405142"/>
                  </a:lnTo>
                  <a:lnTo>
                    <a:pt x="58501" y="364074"/>
                  </a:lnTo>
                  <a:lnTo>
                    <a:pt x="78633" y="324552"/>
                  </a:lnTo>
                  <a:lnTo>
                    <a:pt x="101406" y="286697"/>
                  </a:lnTo>
                  <a:lnTo>
                    <a:pt x="126698" y="250632"/>
                  </a:lnTo>
                  <a:lnTo>
                    <a:pt x="154389" y="216477"/>
                  </a:lnTo>
                  <a:lnTo>
                    <a:pt x="184356" y="184356"/>
                  </a:lnTo>
                  <a:lnTo>
                    <a:pt x="216477" y="154389"/>
                  </a:lnTo>
                  <a:lnTo>
                    <a:pt x="250632" y="126698"/>
                  </a:lnTo>
                  <a:lnTo>
                    <a:pt x="286697" y="101406"/>
                  </a:lnTo>
                  <a:lnTo>
                    <a:pt x="324552" y="78633"/>
                  </a:lnTo>
                  <a:lnTo>
                    <a:pt x="364074" y="58501"/>
                  </a:lnTo>
                  <a:lnTo>
                    <a:pt x="405142" y="41133"/>
                  </a:lnTo>
                  <a:lnTo>
                    <a:pt x="447635" y="26649"/>
                  </a:lnTo>
                  <a:lnTo>
                    <a:pt x="491430" y="15173"/>
                  </a:lnTo>
                  <a:lnTo>
                    <a:pt x="536405" y="6824"/>
                  </a:lnTo>
                  <a:lnTo>
                    <a:pt x="582440" y="1726"/>
                  </a:lnTo>
                  <a:lnTo>
                    <a:pt x="629412" y="0"/>
                  </a:lnTo>
                  <a:lnTo>
                    <a:pt x="676383" y="1726"/>
                  </a:lnTo>
                  <a:lnTo>
                    <a:pt x="722418" y="6824"/>
                  </a:lnTo>
                  <a:lnTo>
                    <a:pt x="767393" y="15173"/>
                  </a:lnTo>
                  <a:lnTo>
                    <a:pt x="811188" y="26649"/>
                  </a:lnTo>
                  <a:lnTo>
                    <a:pt x="853681" y="41133"/>
                  </a:lnTo>
                  <a:lnTo>
                    <a:pt x="894749" y="58501"/>
                  </a:lnTo>
                  <a:lnTo>
                    <a:pt x="934271" y="78633"/>
                  </a:lnTo>
                  <a:lnTo>
                    <a:pt x="972126" y="101406"/>
                  </a:lnTo>
                  <a:lnTo>
                    <a:pt x="1008191" y="126698"/>
                  </a:lnTo>
                  <a:lnTo>
                    <a:pt x="1042346" y="154389"/>
                  </a:lnTo>
                  <a:lnTo>
                    <a:pt x="1074467" y="184356"/>
                  </a:lnTo>
                  <a:lnTo>
                    <a:pt x="1104434" y="216477"/>
                  </a:lnTo>
                  <a:lnTo>
                    <a:pt x="1132125" y="250632"/>
                  </a:lnTo>
                  <a:lnTo>
                    <a:pt x="1157417" y="286697"/>
                  </a:lnTo>
                  <a:lnTo>
                    <a:pt x="1180190" y="324552"/>
                  </a:lnTo>
                  <a:lnTo>
                    <a:pt x="1200322" y="364074"/>
                  </a:lnTo>
                  <a:lnTo>
                    <a:pt x="1217690" y="405142"/>
                  </a:lnTo>
                  <a:lnTo>
                    <a:pt x="1232174" y="447635"/>
                  </a:lnTo>
                  <a:lnTo>
                    <a:pt x="1243650" y="491430"/>
                  </a:lnTo>
                  <a:lnTo>
                    <a:pt x="1251999" y="536405"/>
                  </a:lnTo>
                  <a:lnTo>
                    <a:pt x="1257097" y="582440"/>
                  </a:lnTo>
                  <a:lnTo>
                    <a:pt x="1258823" y="629411"/>
                  </a:lnTo>
                  <a:lnTo>
                    <a:pt x="1257097" y="676383"/>
                  </a:lnTo>
                  <a:lnTo>
                    <a:pt x="1251999" y="722418"/>
                  </a:lnTo>
                  <a:lnTo>
                    <a:pt x="1243650" y="767393"/>
                  </a:lnTo>
                  <a:lnTo>
                    <a:pt x="1232174" y="811188"/>
                  </a:lnTo>
                  <a:lnTo>
                    <a:pt x="1217690" y="853681"/>
                  </a:lnTo>
                  <a:lnTo>
                    <a:pt x="1200322" y="894749"/>
                  </a:lnTo>
                  <a:lnTo>
                    <a:pt x="1180190" y="934271"/>
                  </a:lnTo>
                  <a:lnTo>
                    <a:pt x="1157417" y="972126"/>
                  </a:lnTo>
                  <a:lnTo>
                    <a:pt x="1132125" y="1008191"/>
                  </a:lnTo>
                  <a:lnTo>
                    <a:pt x="1104434" y="1042346"/>
                  </a:lnTo>
                  <a:lnTo>
                    <a:pt x="1074467" y="1074467"/>
                  </a:lnTo>
                  <a:lnTo>
                    <a:pt x="1042346" y="1104434"/>
                  </a:lnTo>
                  <a:lnTo>
                    <a:pt x="1008191" y="1132125"/>
                  </a:lnTo>
                  <a:lnTo>
                    <a:pt x="972126" y="1157417"/>
                  </a:lnTo>
                  <a:lnTo>
                    <a:pt x="934271" y="1180190"/>
                  </a:lnTo>
                  <a:lnTo>
                    <a:pt x="894749" y="1200322"/>
                  </a:lnTo>
                  <a:lnTo>
                    <a:pt x="853681" y="1217690"/>
                  </a:lnTo>
                  <a:lnTo>
                    <a:pt x="811188" y="1232174"/>
                  </a:lnTo>
                  <a:lnTo>
                    <a:pt x="767393" y="1243650"/>
                  </a:lnTo>
                  <a:lnTo>
                    <a:pt x="722418" y="1251999"/>
                  </a:lnTo>
                  <a:lnTo>
                    <a:pt x="676383" y="1257097"/>
                  </a:lnTo>
                  <a:lnTo>
                    <a:pt x="629412" y="1258823"/>
                  </a:lnTo>
                  <a:lnTo>
                    <a:pt x="582440" y="1257097"/>
                  </a:lnTo>
                  <a:lnTo>
                    <a:pt x="536405" y="1251999"/>
                  </a:lnTo>
                  <a:lnTo>
                    <a:pt x="491430" y="1243650"/>
                  </a:lnTo>
                  <a:lnTo>
                    <a:pt x="447635" y="1232174"/>
                  </a:lnTo>
                  <a:lnTo>
                    <a:pt x="405142" y="1217690"/>
                  </a:lnTo>
                  <a:lnTo>
                    <a:pt x="364074" y="1200322"/>
                  </a:lnTo>
                  <a:lnTo>
                    <a:pt x="324552" y="1180190"/>
                  </a:lnTo>
                  <a:lnTo>
                    <a:pt x="286697" y="1157417"/>
                  </a:lnTo>
                  <a:lnTo>
                    <a:pt x="250632" y="1132125"/>
                  </a:lnTo>
                  <a:lnTo>
                    <a:pt x="216477" y="1104434"/>
                  </a:lnTo>
                  <a:lnTo>
                    <a:pt x="184356" y="1074467"/>
                  </a:lnTo>
                  <a:lnTo>
                    <a:pt x="154389" y="1042346"/>
                  </a:lnTo>
                  <a:lnTo>
                    <a:pt x="126698" y="1008191"/>
                  </a:lnTo>
                  <a:lnTo>
                    <a:pt x="101406" y="972126"/>
                  </a:lnTo>
                  <a:lnTo>
                    <a:pt x="78633" y="934271"/>
                  </a:lnTo>
                  <a:lnTo>
                    <a:pt x="58501" y="894749"/>
                  </a:lnTo>
                  <a:lnTo>
                    <a:pt x="41133" y="853681"/>
                  </a:lnTo>
                  <a:lnTo>
                    <a:pt x="26649" y="811188"/>
                  </a:lnTo>
                  <a:lnTo>
                    <a:pt x="15173" y="767393"/>
                  </a:lnTo>
                  <a:lnTo>
                    <a:pt x="6824" y="722418"/>
                  </a:lnTo>
                  <a:lnTo>
                    <a:pt x="1726" y="676383"/>
                  </a:lnTo>
                  <a:lnTo>
                    <a:pt x="0" y="629411"/>
                  </a:lnTo>
                  <a:close/>
                </a:path>
              </a:pathLst>
            </a:custGeom>
            <a:noFill/>
            <a:ln w="1524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2301" name="object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80075" y="5119116"/>
              <a:ext cx="1258824" cy="1258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2" name="object 12"/>
            <p:cNvSpPr>
              <a:spLocks/>
            </p:cNvSpPr>
            <p:nvPr/>
          </p:nvSpPr>
          <p:spPr bwMode="auto">
            <a:xfrm>
              <a:off x="5180075" y="5119116"/>
              <a:ext cx="1259205" cy="1259205"/>
            </a:xfrm>
            <a:custGeom>
              <a:avLst/>
              <a:gdLst/>
              <a:ahLst/>
              <a:cxnLst>
                <a:cxn ang="0">
                  <a:pos x="1726" y="582440"/>
                </a:cxn>
                <a:cxn ang="0">
                  <a:pos x="15173" y="491430"/>
                </a:cxn>
                <a:cxn ang="0">
                  <a:pos x="41133" y="405142"/>
                </a:cxn>
                <a:cxn ang="0">
                  <a:pos x="78633" y="324552"/>
                </a:cxn>
                <a:cxn ang="0">
                  <a:pos x="126698" y="250632"/>
                </a:cxn>
                <a:cxn ang="0">
                  <a:pos x="184356" y="184356"/>
                </a:cxn>
                <a:cxn ang="0">
                  <a:pos x="250632" y="126698"/>
                </a:cxn>
                <a:cxn ang="0">
                  <a:pos x="324552" y="78633"/>
                </a:cxn>
                <a:cxn ang="0">
                  <a:pos x="405142" y="41133"/>
                </a:cxn>
                <a:cxn ang="0">
                  <a:pos x="491430" y="15173"/>
                </a:cxn>
                <a:cxn ang="0">
                  <a:pos x="582440" y="1726"/>
                </a:cxn>
                <a:cxn ang="0">
                  <a:pos x="676383" y="1726"/>
                </a:cxn>
                <a:cxn ang="0">
                  <a:pos x="767393" y="15173"/>
                </a:cxn>
                <a:cxn ang="0">
                  <a:pos x="853681" y="41133"/>
                </a:cxn>
                <a:cxn ang="0">
                  <a:pos x="934271" y="78633"/>
                </a:cxn>
                <a:cxn ang="0">
                  <a:pos x="1008191" y="126698"/>
                </a:cxn>
                <a:cxn ang="0">
                  <a:pos x="1074467" y="184356"/>
                </a:cxn>
                <a:cxn ang="0">
                  <a:pos x="1132125" y="250632"/>
                </a:cxn>
                <a:cxn ang="0">
                  <a:pos x="1180190" y="324552"/>
                </a:cxn>
                <a:cxn ang="0">
                  <a:pos x="1217690" y="405142"/>
                </a:cxn>
                <a:cxn ang="0">
                  <a:pos x="1243650" y="491430"/>
                </a:cxn>
                <a:cxn ang="0">
                  <a:pos x="1257097" y="582440"/>
                </a:cxn>
                <a:cxn ang="0">
                  <a:pos x="1257097" y="676385"/>
                </a:cxn>
                <a:cxn ang="0">
                  <a:pos x="1243650" y="767397"/>
                </a:cxn>
                <a:cxn ang="0">
                  <a:pos x="1217690" y="853686"/>
                </a:cxn>
                <a:cxn ang="0">
                  <a:pos x="1180190" y="934277"/>
                </a:cxn>
                <a:cxn ang="0">
                  <a:pos x="1132125" y="1008197"/>
                </a:cxn>
                <a:cxn ang="0">
                  <a:pos x="1074467" y="1074472"/>
                </a:cxn>
                <a:cxn ang="0">
                  <a:pos x="1008191" y="1132128"/>
                </a:cxn>
                <a:cxn ang="0">
                  <a:pos x="934271" y="1180193"/>
                </a:cxn>
                <a:cxn ang="0">
                  <a:pos x="853681" y="1217692"/>
                </a:cxn>
                <a:cxn ang="0">
                  <a:pos x="767393" y="1243651"/>
                </a:cxn>
                <a:cxn ang="0">
                  <a:pos x="676383" y="1257097"/>
                </a:cxn>
                <a:cxn ang="0">
                  <a:pos x="582440" y="1257097"/>
                </a:cxn>
                <a:cxn ang="0">
                  <a:pos x="491430" y="1243651"/>
                </a:cxn>
                <a:cxn ang="0">
                  <a:pos x="405142" y="1217692"/>
                </a:cxn>
                <a:cxn ang="0">
                  <a:pos x="324552" y="1180193"/>
                </a:cxn>
                <a:cxn ang="0">
                  <a:pos x="250632" y="1132128"/>
                </a:cxn>
                <a:cxn ang="0">
                  <a:pos x="184356" y="1074472"/>
                </a:cxn>
                <a:cxn ang="0">
                  <a:pos x="126698" y="1008197"/>
                </a:cxn>
                <a:cxn ang="0">
                  <a:pos x="78633" y="934277"/>
                </a:cxn>
                <a:cxn ang="0">
                  <a:pos x="41133" y="853686"/>
                </a:cxn>
                <a:cxn ang="0">
                  <a:pos x="15173" y="767397"/>
                </a:cxn>
                <a:cxn ang="0">
                  <a:pos x="1726" y="676385"/>
                </a:cxn>
              </a:cxnLst>
              <a:rect l="0" t="0" r="r" b="b"/>
              <a:pathLst>
                <a:path w="1259204" h="1259204">
                  <a:moveTo>
                    <a:pt x="0" y="629411"/>
                  </a:moveTo>
                  <a:lnTo>
                    <a:pt x="1726" y="582440"/>
                  </a:lnTo>
                  <a:lnTo>
                    <a:pt x="6824" y="536405"/>
                  </a:lnTo>
                  <a:lnTo>
                    <a:pt x="15173" y="491430"/>
                  </a:lnTo>
                  <a:lnTo>
                    <a:pt x="26649" y="447635"/>
                  </a:lnTo>
                  <a:lnTo>
                    <a:pt x="41133" y="405142"/>
                  </a:lnTo>
                  <a:lnTo>
                    <a:pt x="58501" y="364074"/>
                  </a:lnTo>
                  <a:lnTo>
                    <a:pt x="78633" y="324552"/>
                  </a:lnTo>
                  <a:lnTo>
                    <a:pt x="101406" y="286697"/>
                  </a:lnTo>
                  <a:lnTo>
                    <a:pt x="126698" y="250632"/>
                  </a:lnTo>
                  <a:lnTo>
                    <a:pt x="154389" y="216477"/>
                  </a:lnTo>
                  <a:lnTo>
                    <a:pt x="184356" y="184356"/>
                  </a:lnTo>
                  <a:lnTo>
                    <a:pt x="216477" y="154389"/>
                  </a:lnTo>
                  <a:lnTo>
                    <a:pt x="250632" y="126698"/>
                  </a:lnTo>
                  <a:lnTo>
                    <a:pt x="286697" y="101406"/>
                  </a:lnTo>
                  <a:lnTo>
                    <a:pt x="324552" y="78633"/>
                  </a:lnTo>
                  <a:lnTo>
                    <a:pt x="364074" y="58501"/>
                  </a:lnTo>
                  <a:lnTo>
                    <a:pt x="405142" y="41133"/>
                  </a:lnTo>
                  <a:lnTo>
                    <a:pt x="447635" y="26649"/>
                  </a:lnTo>
                  <a:lnTo>
                    <a:pt x="491430" y="15173"/>
                  </a:lnTo>
                  <a:lnTo>
                    <a:pt x="536405" y="6824"/>
                  </a:lnTo>
                  <a:lnTo>
                    <a:pt x="582440" y="1726"/>
                  </a:lnTo>
                  <a:lnTo>
                    <a:pt x="629412" y="0"/>
                  </a:lnTo>
                  <a:lnTo>
                    <a:pt x="676383" y="1726"/>
                  </a:lnTo>
                  <a:lnTo>
                    <a:pt x="722418" y="6824"/>
                  </a:lnTo>
                  <a:lnTo>
                    <a:pt x="767393" y="15173"/>
                  </a:lnTo>
                  <a:lnTo>
                    <a:pt x="811188" y="26649"/>
                  </a:lnTo>
                  <a:lnTo>
                    <a:pt x="853681" y="41133"/>
                  </a:lnTo>
                  <a:lnTo>
                    <a:pt x="894749" y="58501"/>
                  </a:lnTo>
                  <a:lnTo>
                    <a:pt x="934271" y="78633"/>
                  </a:lnTo>
                  <a:lnTo>
                    <a:pt x="972126" y="101406"/>
                  </a:lnTo>
                  <a:lnTo>
                    <a:pt x="1008191" y="126698"/>
                  </a:lnTo>
                  <a:lnTo>
                    <a:pt x="1042346" y="154389"/>
                  </a:lnTo>
                  <a:lnTo>
                    <a:pt x="1074467" y="184356"/>
                  </a:lnTo>
                  <a:lnTo>
                    <a:pt x="1104434" y="216477"/>
                  </a:lnTo>
                  <a:lnTo>
                    <a:pt x="1132125" y="250632"/>
                  </a:lnTo>
                  <a:lnTo>
                    <a:pt x="1157417" y="286697"/>
                  </a:lnTo>
                  <a:lnTo>
                    <a:pt x="1180190" y="324552"/>
                  </a:lnTo>
                  <a:lnTo>
                    <a:pt x="1200322" y="364074"/>
                  </a:lnTo>
                  <a:lnTo>
                    <a:pt x="1217690" y="405142"/>
                  </a:lnTo>
                  <a:lnTo>
                    <a:pt x="1232174" y="447635"/>
                  </a:lnTo>
                  <a:lnTo>
                    <a:pt x="1243650" y="491430"/>
                  </a:lnTo>
                  <a:lnTo>
                    <a:pt x="1251999" y="536405"/>
                  </a:lnTo>
                  <a:lnTo>
                    <a:pt x="1257097" y="582440"/>
                  </a:lnTo>
                  <a:lnTo>
                    <a:pt x="1258824" y="629411"/>
                  </a:lnTo>
                  <a:lnTo>
                    <a:pt x="1257097" y="676385"/>
                  </a:lnTo>
                  <a:lnTo>
                    <a:pt x="1251999" y="722421"/>
                  </a:lnTo>
                  <a:lnTo>
                    <a:pt x="1243650" y="767397"/>
                  </a:lnTo>
                  <a:lnTo>
                    <a:pt x="1232174" y="811193"/>
                  </a:lnTo>
                  <a:lnTo>
                    <a:pt x="1217690" y="853686"/>
                  </a:lnTo>
                  <a:lnTo>
                    <a:pt x="1200322" y="894754"/>
                  </a:lnTo>
                  <a:lnTo>
                    <a:pt x="1180190" y="934277"/>
                  </a:lnTo>
                  <a:lnTo>
                    <a:pt x="1157417" y="972132"/>
                  </a:lnTo>
                  <a:lnTo>
                    <a:pt x="1132125" y="1008197"/>
                  </a:lnTo>
                  <a:lnTo>
                    <a:pt x="1104434" y="1042351"/>
                  </a:lnTo>
                  <a:lnTo>
                    <a:pt x="1074467" y="1074472"/>
                  </a:lnTo>
                  <a:lnTo>
                    <a:pt x="1042346" y="1104438"/>
                  </a:lnTo>
                  <a:lnTo>
                    <a:pt x="1008191" y="1132128"/>
                  </a:lnTo>
                  <a:lnTo>
                    <a:pt x="972126" y="1157421"/>
                  </a:lnTo>
                  <a:lnTo>
                    <a:pt x="934271" y="1180193"/>
                  </a:lnTo>
                  <a:lnTo>
                    <a:pt x="894749" y="1200324"/>
                  </a:lnTo>
                  <a:lnTo>
                    <a:pt x="853681" y="1217692"/>
                  </a:lnTo>
                  <a:lnTo>
                    <a:pt x="811188" y="1232175"/>
                  </a:lnTo>
                  <a:lnTo>
                    <a:pt x="767393" y="1243651"/>
                  </a:lnTo>
                  <a:lnTo>
                    <a:pt x="722418" y="1251999"/>
                  </a:lnTo>
                  <a:lnTo>
                    <a:pt x="676383" y="1257097"/>
                  </a:lnTo>
                  <a:lnTo>
                    <a:pt x="629412" y="1258823"/>
                  </a:lnTo>
                  <a:lnTo>
                    <a:pt x="582440" y="1257097"/>
                  </a:lnTo>
                  <a:lnTo>
                    <a:pt x="536405" y="1251999"/>
                  </a:lnTo>
                  <a:lnTo>
                    <a:pt x="491430" y="1243651"/>
                  </a:lnTo>
                  <a:lnTo>
                    <a:pt x="447635" y="1232175"/>
                  </a:lnTo>
                  <a:lnTo>
                    <a:pt x="405142" y="1217692"/>
                  </a:lnTo>
                  <a:lnTo>
                    <a:pt x="364074" y="1200324"/>
                  </a:lnTo>
                  <a:lnTo>
                    <a:pt x="324552" y="1180193"/>
                  </a:lnTo>
                  <a:lnTo>
                    <a:pt x="286697" y="1157421"/>
                  </a:lnTo>
                  <a:lnTo>
                    <a:pt x="250632" y="1132128"/>
                  </a:lnTo>
                  <a:lnTo>
                    <a:pt x="216477" y="1104438"/>
                  </a:lnTo>
                  <a:lnTo>
                    <a:pt x="184356" y="1074472"/>
                  </a:lnTo>
                  <a:lnTo>
                    <a:pt x="154389" y="1042351"/>
                  </a:lnTo>
                  <a:lnTo>
                    <a:pt x="126698" y="1008197"/>
                  </a:lnTo>
                  <a:lnTo>
                    <a:pt x="101406" y="972132"/>
                  </a:lnTo>
                  <a:lnTo>
                    <a:pt x="78633" y="934277"/>
                  </a:lnTo>
                  <a:lnTo>
                    <a:pt x="58501" y="894754"/>
                  </a:lnTo>
                  <a:lnTo>
                    <a:pt x="41133" y="853686"/>
                  </a:lnTo>
                  <a:lnTo>
                    <a:pt x="26649" y="811193"/>
                  </a:lnTo>
                  <a:lnTo>
                    <a:pt x="15173" y="767397"/>
                  </a:lnTo>
                  <a:lnTo>
                    <a:pt x="6824" y="722421"/>
                  </a:lnTo>
                  <a:lnTo>
                    <a:pt x="1726" y="676385"/>
                  </a:lnTo>
                  <a:lnTo>
                    <a:pt x="0" y="629411"/>
                  </a:lnTo>
                  <a:close/>
                </a:path>
              </a:pathLst>
            </a:custGeom>
            <a:noFill/>
            <a:ln w="1524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708775" y="2376488"/>
            <a:ext cx="3513138" cy="8905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lnSpc>
                <a:spcPts val="2300"/>
              </a:lnSpc>
              <a:spcBef>
                <a:spcPts val="100"/>
              </a:spcBef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не менее 30% расчетной</a:t>
            </a:r>
            <a:endParaRPr lang="ru-RU" sz="2000">
              <a:latin typeface="Candara" pitchFamily="34" charset="0"/>
            </a:endParaRPr>
          </a:p>
          <a:p>
            <a:pPr marL="12700">
              <a:lnSpc>
                <a:spcPts val="2200"/>
              </a:lnSpc>
              <a:spcBef>
                <a:spcPts val="138"/>
              </a:spcBef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стоимости жилья для молодых  семей, не имеющих детей</a:t>
            </a:r>
            <a:endParaRPr lang="ru-RU" sz="2000">
              <a:latin typeface="Candara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13600" y="3690938"/>
            <a:ext cx="3786188" cy="11699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ts val="2300"/>
              </a:lnSpc>
              <a:spcBef>
                <a:spcPts val="100"/>
              </a:spcBef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не менее 35% расчетной</a:t>
            </a:r>
            <a:endParaRPr lang="ru-RU" sz="2000">
              <a:latin typeface="Candara" pitchFamily="34" charset="0"/>
            </a:endParaRPr>
          </a:p>
          <a:p>
            <a:pPr marL="12700">
              <a:lnSpc>
                <a:spcPts val="2200"/>
              </a:lnSpc>
              <a:spcBef>
                <a:spcPts val="150"/>
              </a:spcBef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стоимости жилья для молодых  семей, имеющих одного ребенка  и более</a:t>
            </a:r>
            <a:endParaRPr lang="ru-RU" sz="2000">
              <a:latin typeface="Candara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35750" y="5102225"/>
            <a:ext cx="4259263" cy="11699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lnSpc>
                <a:spcPts val="2300"/>
              </a:lnSpc>
              <a:spcBef>
                <a:spcPts val="100"/>
              </a:spcBef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не менее 35 % расчетной стоимости</a:t>
            </a:r>
            <a:endParaRPr lang="ru-RU" sz="2000">
              <a:latin typeface="Candara" pitchFamily="34" charset="0"/>
            </a:endParaRPr>
          </a:p>
          <a:p>
            <a:pPr marL="12700">
              <a:lnSpc>
                <a:spcPts val="2200"/>
              </a:lnSpc>
              <a:spcBef>
                <a:spcPts val="150"/>
              </a:spcBef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жилья для молодых семей, в которой  один из супругов не является  гражданином Российской Федерации</a:t>
            </a:r>
            <a:endParaRPr lang="ru-RU" sz="200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8650" y="581025"/>
            <a:ext cx="8391525" cy="6953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4400" smtClean="0">
                <a:latin typeface="Candara" pitchFamily="34" charset="0"/>
                <a:ea typeface="Candara" pitchFamily="34" charset="0"/>
                <a:cs typeface="Candara" pitchFamily="34" charset="0"/>
              </a:rPr>
              <a:t>Социальная выплата используется</a:t>
            </a:r>
          </a:p>
        </p:txBody>
      </p:sp>
      <p:pic>
        <p:nvPicPr>
          <p:cNvPr id="13314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358775"/>
            <a:ext cx="998538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4"/>
          <p:cNvSpPr txBox="1"/>
          <p:nvPr/>
        </p:nvSpPr>
        <p:spPr>
          <a:xfrm>
            <a:off x="3189288" y="1531938"/>
            <a:ext cx="8261350" cy="50546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47663" indent="-334963">
              <a:spcBef>
                <a:spcPts val="100"/>
              </a:spcBef>
              <a:buClr>
                <a:srgbClr val="30B6FC"/>
              </a:buClr>
              <a:buFont typeface="Wingdings" pitchFamily="2" charset="2"/>
              <a:buChar char=""/>
              <a:tabLst>
                <a:tab pos="347663" algn="l"/>
              </a:tabLst>
            </a:pPr>
            <a:r>
              <a:rPr lang="ru-RU" sz="2200" b="1">
                <a:solidFill>
                  <a:srgbClr val="073D86"/>
                </a:solidFill>
                <a:latin typeface="Candara" pitchFamily="34" charset="0"/>
              </a:rPr>
              <a:t>Для оплаты цены договора купли-продажи жилого помещения</a:t>
            </a:r>
            <a:endParaRPr lang="ru-RU" sz="2200">
              <a:latin typeface="Candara" pitchFamily="34" charset="0"/>
            </a:endParaRPr>
          </a:p>
          <a:p>
            <a:pPr marL="347663" indent="-334963">
              <a:lnSpc>
                <a:spcPct val="80000"/>
              </a:lnSpc>
              <a:spcBef>
                <a:spcPts val="525"/>
              </a:spcBef>
              <a:buClr>
                <a:srgbClr val="30B6FC"/>
              </a:buClr>
              <a:buFont typeface="Wingdings" pitchFamily="2" charset="2"/>
              <a:buChar char=""/>
              <a:tabLst>
                <a:tab pos="347663" algn="l"/>
              </a:tabLst>
            </a:pPr>
            <a:r>
              <a:rPr lang="ru-RU">
                <a:latin typeface="Calibri" pitchFamily="34" charset="0"/>
              </a:rPr>
              <a:t>	</a:t>
            </a:r>
            <a:r>
              <a:rPr lang="ru-RU" sz="2200" b="1">
                <a:solidFill>
                  <a:srgbClr val="073D86"/>
                </a:solidFill>
                <a:latin typeface="Candara" pitchFamily="34" charset="0"/>
              </a:rPr>
              <a:t>Для оплаты цены договора строительного подряда на создание  объекта индивидуального жилищного строительства</a:t>
            </a:r>
            <a:endParaRPr lang="ru-RU" sz="2200">
              <a:latin typeface="Candara" pitchFamily="34" charset="0"/>
            </a:endParaRPr>
          </a:p>
          <a:p>
            <a:pPr marL="347663" indent="-334963">
              <a:lnSpc>
                <a:spcPts val="2375"/>
              </a:lnSpc>
              <a:buClr>
                <a:srgbClr val="30B6FC"/>
              </a:buClr>
              <a:buFont typeface="Wingdings" pitchFamily="2" charset="2"/>
              <a:buChar char=""/>
              <a:tabLst>
                <a:tab pos="347663" algn="l"/>
              </a:tabLst>
            </a:pPr>
            <a:r>
              <a:rPr lang="ru-RU" sz="2200" b="1">
                <a:solidFill>
                  <a:srgbClr val="073D86"/>
                </a:solidFill>
                <a:latin typeface="Candara" pitchFamily="34" charset="0"/>
              </a:rPr>
              <a:t>Для осуществления последнего платежа в счет уплаты паевого</a:t>
            </a:r>
            <a:endParaRPr lang="ru-RU" sz="2200">
              <a:latin typeface="Candara" pitchFamily="34" charset="0"/>
            </a:endParaRPr>
          </a:p>
          <a:p>
            <a:pPr marL="347663" indent="-334963">
              <a:lnSpc>
                <a:spcPts val="2113"/>
              </a:lnSpc>
              <a:tabLst>
                <a:tab pos="347663" algn="l"/>
              </a:tabLst>
            </a:pPr>
            <a:r>
              <a:rPr lang="ru-RU" sz="2200" b="1">
                <a:solidFill>
                  <a:srgbClr val="073D86"/>
                </a:solidFill>
                <a:latin typeface="Candara" pitchFamily="34" charset="0"/>
              </a:rPr>
              <a:t>взноса в полном размере, после уплаты которого жилое</a:t>
            </a:r>
            <a:endParaRPr lang="ru-RU" sz="2200">
              <a:latin typeface="Candara" pitchFamily="34" charset="0"/>
            </a:endParaRPr>
          </a:p>
          <a:p>
            <a:pPr marL="347663" indent="-334963">
              <a:lnSpc>
                <a:spcPts val="2375"/>
              </a:lnSpc>
              <a:tabLst>
                <a:tab pos="347663" algn="l"/>
              </a:tabLst>
            </a:pPr>
            <a:r>
              <a:rPr lang="ru-RU" sz="2200" b="1">
                <a:solidFill>
                  <a:srgbClr val="073D86"/>
                </a:solidFill>
                <a:latin typeface="Candara" pitchFamily="34" charset="0"/>
              </a:rPr>
              <a:t>помещение переходит в собственность молодой семьи</a:t>
            </a:r>
            <a:endParaRPr lang="ru-RU" sz="2200">
              <a:latin typeface="Candara" pitchFamily="34" charset="0"/>
            </a:endParaRPr>
          </a:p>
          <a:p>
            <a:pPr marL="347663" indent="-334963">
              <a:lnSpc>
                <a:spcPts val="2113"/>
              </a:lnSpc>
              <a:spcBef>
                <a:spcPts val="513"/>
              </a:spcBef>
              <a:buClr>
                <a:srgbClr val="30B6FC"/>
              </a:buClr>
              <a:buFont typeface="Wingdings" pitchFamily="2" charset="2"/>
              <a:buChar char=""/>
              <a:tabLst>
                <a:tab pos="347663" algn="l"/>
              </a:tabLst>
            </a:pPr>
            <a:r>
              <a:rPr lang="ru-RU">
                <a:latin typeface="Calibri" pitchFamily="34" charset="0"/>
              </a:rPr>
              <a:t>	</a:t>
            </a:r>
            <a:r>
              <a:rPr lang="ru-RU" sz="2200" b="1">
                <a:solidFill>
                  <a:srgbClr val="073D86"/>
                </a:solidFill>
                <a:latin typeface="Candara" pitchFamily="34" charset="0"/>
              </a:rPr>
              <a:t>Для уплаты первоначального взноса при получении жилищного  кредита, в том числе ипотечного, или жилищного займа</a:t>
            </a:r>
            <a:endParaRPr lang="ru-RU" sz="2200">
              <a:latin typeface="Candara" pitchFamily="34" charset="0"/>
            </a:endParaRPr>
          </a:p>
          <a:p>
            <a:pPr marL="347663" indent="-334963">
              <a:lnSpc>
                <a:spcPts val="2375"/>
              </a:lnSpc>
              <a:spcBef>
                <a:spcPts val="25"/>
              </a:spcBef>
              <a:buClr>
                <a:srgbClr val="30B6FC"/>
              </a:buClr>
              <a:buFont typeface="Wingdings" pitchFamily="2" charset="2"/>
              <a:buChar char=""/>
              <a:tabLst>
                <a:tab pos="347663" algn="l"/>
              </a:tabLst>
            </a:pPr>
            <a:r>
              <a:rPr lang="ru-RU" sz="2200" b="1">
                <a:solidFill>
                  <a:srgbClr val="073D86"/>
                </a:solidFill>
                <a:latin typeface="Candara" pitchFamily="34" charset="0"/>
              </a:rPr>
              <a:t>Для оплаты договора с уполномоченной организацией на</a:t>
            </a:r>
            <a:endParaRPr lang="ru-RU" sz="2200">
              <a:latin typeface="Candara" pitchFamily="34" charset="0"/>
            </a:endParaRPr>
          </a:p>
          <a:p>
            <a:pPr marL="347663" indent="-334963">
              <a:lnSpc>
                <a:spcPts val="2113"/>
              </a:lnSpc>
              <a:tabLst>
                <a:tab pos="347663" algn="l"/>
              </a:tabLst>
            </a:pPr>
            <a:r>
              <a:rPr lang="ru-RU" sz="2200" b="1">
                <a:solidFill>
                  <a:srgbClr val="073D86"/>
                </a:solidFill>
                <a:latin typeface="Candara" pitchFamily="34" charset="0"/>
              </a:rPr>
              <a:t>приобретение в интересах молодой семьи жилого помещения</a:t>
            </a:r>
            <a:endParaRPr lang="ru-RU" sz="2200">
              <a:latin typeface="Candara" pitchFamily="34" charset="0"/>
            </a:endParaRPr>
          </a:p>
          <a:p>
            <a:pPr marL="347663" indent="-334963">
              <a:lnSpc>
                <a:spcPts val="2375"/>
              </a:lnSpc>
              <a:tabLst>
                <a:tab pos="347663" algn="l"/>
              </a:tabLst>
            </a:pPr>
            <a:r>
              <a:rPr lang="ru-RU" sz="2200" b="1">
                <a:solidFill>
                  <a:srgbClr val="073D86"/>
                </a:solidFill>
                <a:latin typeface="Candara" pitchFamily="34" charset="0"/>
              </a:rPr>
              <a:t>экономического класса на первичном рынке жилья</a:t>
            </a:r>
            <a:endParaRPr lang="ru-RU" sz="2200">
              <a:latin typeface="Candara" pitchFamily="34" charset="0"/>
            </a:endParaRPr>
          </a:p>
          <a:p>
            <a:pPr marL="347663" indent="-334963" algn="just">
              <a:lnSpc>
                <a:spcPct val="80000"/>
              </a:lnSpc>
              <a:spcBef>
                <a:spcPts val="525"/>
              </a:spcBef>
              <a:buClr>
                <a:srgbClr val="30B6FC"/>
              </a:buClr>
              <a:buFont typeface="Wingdings" pitchFamily="2" charset="2"/>
              <a:buChar char=""/>
              <a:tabLst>
                <a:tab pos="347663" algn="l"/>
              </a:tabLst>
            </a:pPr>
            <a:r>
              <a:rPr lang="ru-RU" sz="2200" b="1">
                <a:solidFill>
                  <a:srgbClr val="073D86"/>
                </a:solidFill>
                <a:latin typeface="Candara" pitchFamily="34" charset="0"/>
              </a:rPr>
              <a:t>Для погашения основной суммы долга и уплаты процентов по  ипотечным жилищным кредитам (если на момент заключения  ипотечного кредитного договора семья была признана</a:t>
            </a:r>
            <a:endParaRPr lang="ru-RU" sz="2200">
              <a:latin typeface="Candara" pitchFamily="34" charset="0"/>
            </a:endParaRPr>
          </a:p>
          <a:p>
            <a:pPr marL="347663" indent="-334963" algn="just">
              <a:lnSpc>
                <a:spcPts val="2113"/>
              </a:lnSpc>
              <a:tabLst>
                <a:tab pos="347663" algn="l"/>
              </a:tabLst>
            </a:pPr>
            <a:r>
              <a:rPr lang="ru-RU" sz="2200" b="1">
                <a:solidFill>
                  <a:srgbClr val="073D86"/>
                </a:solidFill>
                <a:latin typeface="Candara" pitchFamily="34" charset="0"/>
              </a:rPr>
              <a:t>нуждающейся в жилых помещениях)</a:t>
            </a:r>
            <a:endParaRPr lang="ru-RU" sz="2200">
              <a:latin typeface="Candara" pitchFamily="34" charset="0"/>
            </a:endParaRPr>
          </a:p>
          <a:p>
            <a:pPr marL="347663" indent="-334963" algn="just">
              <a:lnSpc>
                <a:spcPct val="80000"/>
              </a:lnSpc>
              <a:spcBef>
                <a:spcPts val="525"/>
              </a:spcBef>
              <a:buClr>
                <a:srgbClr val="30B6FC"/>
              </a:buClr>
              <a:buFont typeface="Wingdings" pitchFamily="2" charset="2"/>
              <a:buChar char=""/>
              <a:tabLst>
                <a:tab pos="347663" algn="l"/>
              </a:tabLst>
            </a:pPr>
            <a:r>
              <a:rPr lang="ru-RU">
                <a:latin typeface="Calibri" pitchFamily="34" charset="0"/>
              </a:rPr>
              <a:t>	</a:t>
            </a:r>
            <a:r>
              <a:rPr lang="ru-RU" sz="2200" b="1">
                <a:solidFill>
                  <a:srgbClr val="073D86"/>
                </a:solidFill>
                <a:latin typeface="Candara" pitchFamily="34" charset="0"/>
              </a:rPr>
              <a:t>Для оплаты цены договора участия в долевом строительстве  при условий внесения соответствующих средств на счет эскроу</a:t>
            </a:r>
            <a:endParaRPr lang="ru-RU" sz="2200">
              <a:latin typeface="Candara" pitchFamily="34" charset="0"/>
            </a:endParaRPr>
          </a:p>
        </p:txBody>
      </p:sp>
      <p:grpSp>
        <p:nvGrpSpPr>
          <p:cNvPr id="13316" name="object 5"/>
          <p:cNvGrpSpPr>
            <a:grpSpLocks/>
          </p:cNvGrpSpPr>
          <p:nvPr/>
        </p:nvGrpSpPr>
        <p:grpSpPr bwMode="auto">
          <a:xfrm>
            <a:off x="25400" y="1504950"/>
            <a:ext cx="3203575" cy="4876800"/>
            <a:chOff x="25907" y="1505711"/>
            <a:chExt cx="3203575" cy="4876800"/>
          </a:xfrm>
        </p:grpSpPr>
        <p:pic>
          <p:nvPicPr>
            <p:cNvPr id="13317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37488" y="1505711"/>
              <a:ext cx="1991868" cy="132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1496" y="1569719"/>
              <a:ext cx="1808988" cy="1144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object 8"/>
            <p:cNvSpPr>
              <a:spLocks/>
            </p:cNvSpPr>
            <p:nvPr/>
          </p:nvSpPr>
          <p:spPr bwMode="auto">
            <a:xfrm>
              <a:off x="1282446" y="1550669"/>
              <a:ext cx="1847214" cy="1183005"/>
            </a:xfrm>
            <a:custGeom>
              <a:avLst/>
              <a:gdLst/>
              <a:ahLst/>
              <a:cxnLst>
                <a:cxn ang="0">
                  <a:pos x="0" y="1182624"/>
                </a:cxn>
                <a:cxn ang="0">
                  <a:pos x="1847088" y="1182624"/>
                </a:cxn>
                <a:cxn ang="0">
                  <a:pos x="1847088" y="0"/>
                </a:cxn>
                <a:cxn ang="0">
                  <a:pos x="0" y="0"/>
                </a:cxn>
                <a:cxn ang="0">
                  <a:pos x="0" y="1182624"/>
                </a:cxn>
              </a:cxnLst>
              <a:rect l="0" t="0" r="r" b="b"/>
              <a:pathLst>
                <a:path w="1847214" h="1183005">
                  <a:moveTo>
                    <a:pt x="0" y="1182624"/>
                  </a:moveTo>
                  <a:lnTo>
                    <a:pt x="1847088" y="1182624"/>
                  </a:lnTo>
                  <a:lnTo>
                    <a:pt x="1847088" y="0"/>
                  </a:lnTo>
                  <a:lnTo>
                    <a:pt x="0" y="0"/>
                  </a:lnTo>
                  <a:lnTo>
                    <a:pt x="0" y="1182624"/>
                  </a:lnTo>
                  <a:close/>
                </a:path>
              </a:pathLst>
            </a:custGeom>
            <a:noFill/>
            <a:ln w="38100">
              <a:solidFill>
                <a:srgbClr val="5BB9F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3320" name="object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07" y="2769108"/>
              <a:ext cx="204216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object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9915" y="2833115"/>
              <a:ext cx="1859280" cy="111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object 11"/>
            <p:cNvSpPr>
              <a:spLocks/>
            </p:cNvSpPr>
            <p:nvPr/>
          </p:nvSpPr>
          <p:spPr bwMode="auto">
            <a:xfrm>
              <a:off x="70865" y="2814065"/>
              <a:ext cx="1897380" cy="1150620"/>
            </a:xfrm>
            <a:custGeom>
              <a:avLst/>
              <a:gdLst/>
              <a:ahLst/>
              <a:cxnLst>
                <a:cxn ang="0">
                  <a:pos x="0" y="1150619"/>
                </a:cxn>
                <a:cxn ang="0">
                  <a:pos x="1897380" y="1150619"/>
                </a:cxn>
                <a:cxn ang="0">
                  <a:pos x="1897380" y="0"/>
                </a:cxn>
                <a:cxn ang="0">
                  <a:pos x="0" y="0"/>
                </a:cxn>
                <a:cxn ang="0">
                  <a:pos x="0" y="1150619"/>
                </a:cxn>
              </a:cxnLst>
              <a:rect l="0" t="0" r="r" b="b"/>
              <a:pathLst>
                <a:path w="1897380" h="1150620">
                  <a:moveTo>
                    <a:pt x="0" y="1150619"/>
                  </a:moveTo>
                  <a:lnTo>
                    <a:pt x="1897380" y="1150619"/>
                  </a:lnTo>
                  <a:lnTo>
                    <a:pt x="1897380" y="0"/>
                  </a:lnTo>
                  <a:lnTo>
                    <a:pt x="0" y="0"/>
                  </a:lnTo>
                  <a:lnTo>
                    <a:pt x="0" y="1150619"/>
                  </a:lnTo>
                  <a:close/>
                </a:path>
              </a:pathLst>
            </a:custGeom>
            <a:noFill/>
            <a:ln w="38100">
              <a:solidFill>
                <a:srgbClr val="5BB9F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3323" name="object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2114" y="5100849"/>
              <a:ext cx="2022334" cy="128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object 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6971" y="5146547"/>
              <a:ext cx="1857755" cy="1126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object 14"/>
            <p:cNvSpPr>
              <a:spLocks/>
            </p:cNvSpPr>
            <p:nvPr/>
          </p:nvSpPr>
          <p:spPr bwMode="auto">
            <a:xfrm>
              <a:off x="137921" y="5127497"/>
              <a:ext cx="1896110" cy="1164590"/>
            </a:xfrm>
            <a:custGeom>
              <a:avLst/>
              <a:gdLst/>
              <a:ahLst/>
              <a:cxnLst>
                <a:cxn ang="0">
                  <a:pos x="0" y="1164336"/>
                </a:cxn>
                <a:cxn ang="0">
                  <a:pos x="1895855" y="1164336"/>
                </a:cxn>
                <a:cxn ang="0">
                  <a:pos x="1895855" y="0"/>
                </a:cxn>
                <a:cxn ang="0">
                  <a:pos x="0" y="0"/>
                </a:cxn>
                <a:cxn ang="0">
                  <a:pos x="0" y="1164336"/>
                </a:cxn>
              </a:cxnLst>
              <a:rect l="0" t="0" r="r" b="b"/>
              <a:pathLst>
                <a:path w="1896110" h="1164589">
                  <a:moveTo>
                    <a:pt x="0" y="1164336"/>
                  </a:moveTo>
                  <a:lnTo>
                    <a:pt x="1895855" y="1164336"/>
                  </a:lnTo>
                  <a:lnTo>
                    <a:pt x="1895855" y="0"/>
                  </a:lnTo>
                  <a:lnTo>
                    <a:pt x="0" y="0"/>
                  </a:lnTo>
                  <a:lnTo>
                    <a:pt x="0" y="1164336"/>
                  </a:lnTo>
                  <a:close/>
                </a:path>
              </a:pathLst>
            </a:custGeom>
            <a:noFill/>
            <a:ln w="38100">
              <a:solidFill>
                <a:srgbClr val="5BB9F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3326" name="object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25296" y="3957827"/>
              <a:ext cx="2004060" cy="1307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object 1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89304" y="4021835"/>
              <a:ext cx="1821180" cy="112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8" name="object 17"/>
            <p:cNvSpPr>
              <a:spLocks/>
            </p:cNvSpPr>
            <p:nvPr/>
          </p:nvSpPr>
          <p:spPr bwMode="auto">
            <a:xfrm>
              <a:off x="1270254" y="4002785"/>
              <a:ext cx="1859280" cy="1163320"/>
            </a:xfrm>
            <a:custGeom>
              <a:avLst/>
              <a:gdLst/>
              <a:ahLst/>
              <a:cxnLst>
                <a:cxn ang="0">
                  <a:pos x="0" y="1162812"/>
                </a:cxn>
                <a:cxn ang="0">
                  <a:pos x="1859280" y="1162812"/>
                </a:cxn>
                <a:cxn ang="0">
                  <a:pos x="1859280" y="0"/>
                </a:cxn>
                <a:cxn ang="0">
                  <a:pos x="0" y="0"/>
                </a:cxn>
                <a:cxn ang="0">
                  <a:pos x="0" y="1162812"/>
                </a:cxn>
              </a:cxnLst>
              <a:rect l="0" t="0" r="r" b="b"/>
              <a:pathLst>
                <a:path w="1859280" h="1163320">
                  <a:moveTo>
                    <a:pt x="0" y="1162812"/>
                  </a:moveTo>
                  <a:lnTo>
                    <a:pt x="1859280" y="1162812"/>
                  </a:lnTo>
                  <a:lnTo>
                    <a:pt x="1859280" y="0"/>
                  </a:lnTo>
                  <a:lnTo>
                    <a:pt x="0" y="0"/>
                  </a:lnTo>
                  <a:lnTo>
                    <a:pt x="0" y="1162812"/>
                  </a:lnTo>
                  <a:close/>
                </a:path>
              </a:pathLst>
            </a:custGeom>
            <a:noFill/>
            <a:ln w="38100">
              <a:solidFill>
                <a:srgbClr val="30B6F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2065"/>
          <a:lstStyle/>
          <a:p>
            <a:pPr marL="2349500" indent="-2338388" eaLnBrk="1" hangingPunct="1">
              <a:spcBef>
                <a:spcPts val="100"/>
              </a:spcBef>
            </a:pPr>
            <a:r>
              <a:rPr lang="ru-RU" smtClean="0">
                <a:latin typeface="Candara" pitchFamily="34" charset="0"/>
                <a:ea typeface="Candara" pitchFamily="34" charset="0"/>
                <a:cs typeface="Candara" pitchFamily="34" charset="0"/>
              </a:rPr>
              <a:t>Перечень документов для участия в  подпрограмме</a:t>
            </a:r>
          </a:p>
        </p:txBody>
      </p:sp>
      <p:pic>
        <p:nvPicPr>
          <p:cNvPr id="14338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366713"/>
            <a:ext cx="9985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objec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2611438"/>
            <a:ext cx="312261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5"/>
          <p:cNvSpPr txBox="1"/>
          <p:nvPr/>
        </p:nvSpPr>
        <p:spPr>
          <a:xfrm>
            <a:off x="1257300" y="1666875"/>
            <a:ext cx="10604500" cy="4943475"/>
          </a:xfrm>
          <a:prstGeom prst="rect">
            <a:avLst/>
          </a:prstGeom>
        </p:spPr>
        <p:txBody>
          <a:bodyPr lIns="0" tIns="107314" rIns="0" bIns="0">
            <a:spAutoFit/>
          </a:bodyPr>
          <a:lstStyle/>
          <a:p>
            <a:pPr marL="231775">
              <a:spcBef>
                <a:spcPts val="850"/>
              </a:spcBef>
            </a:pPr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Заявление</a:t>
            </a:r>
            <a:endParaRPr lang="ru-RU">
              <a:latin typeface="Candara" pitchFamily="34" charset="0"/>
            </a:endParaRPr>
          </a:p>
          <a:p>
            <a:pPr marL="231775">
              <a:spcBef>
                <a:spcPts val="750"/>
              </a:spcBef>
            </a:pPr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Копии документов, удостоверяющих личность каждого  члена семьи</a:t>
            </a:r>
            <a:endParaRPr lang="ru-RU">
              <a:latin typeface="Candara" pitchFamily="34" charset="0"/>
            </a:endParaRPr>
          </a:p>
          <a:p>
            <a:pPr marL="231775">
              <a:spcBef>
                <a:spcPts val="1313"/>
              </a:spcBef>
            </a:pPr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Выписка из домовой книги и копия финансового  лицевого счета</a:t>
            </a:r>
            <a:endParaRPr lang="ru-RU">
              <a:latin typeface="Candara" pitchFamily="34" charset="0"/>
            </a:endParaRPr>
          </a:p>
          <a:p>
            <a:pPr marL="231775">
              <a:spcBef>
                <a:spcPts val="763"/>
              </a:spcBef>
            </a:pPr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Решение, подтверждающее признание молодой семьи нуждающейся,  выданное органом местного самоуправления, осуществляющим</a:t>
            </a:r>
            <a:endParaRPr lang="ru-RU">
              <a:latin typeface="Candara" pitchFamily="34" charset="0"/>
            </a:endParaRPr>
          </a:p>
          <a:p>
            <a:pPr marL="231775"/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принятие на учет</a:t>
            </a:r>
            <a:endParaRPr lang="ru-RU">
              <a:latin typeface="Candara" pitchFamily="34" charset="0"/>
            </a:endParaRPr>
          </a:p>
          <a:p>
            <a:pPr marL="231775">
              <a:spcBef>
                <a:spcPts val="200"/>
              </a:spcBef>
            </a:pPr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Решение уполномоченного органа местного самоуправления о признании</a:t>
            </a:r>
            <a:endParaRPr lang="ru-RU">
              <a:latin typeface="Candara" pitchFamily="34" charset="0"/>
            </a:endParaRPr>
          </a:p>
          <a:p>
            <a:pPr marL="231775"/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молодой семьи имеющей достаточные доходы либо иные денежные средства для  оплаты расчетной (средней) стоимости жилья в части, превышающей размер</a:t>
            </a:r>
            <a:endParaRPr lang="ru-RU">
              <a:latin typeface="Candara" pitchFamily="34" charset="0"/>
            </a:endParaRPr>
          </a:p>
          <a:p>
            <a:pPr marL="231775"/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предоставляемой социальной выплаты</a:t>
            </a:r>
            <a:endParaRPr lang="ru-RU">
              <a:latin typeface="Candara" pitchFamily="34" charset="0"/>
            </a:endParaRPr>
          </a:p>
          <a:p>
            <a:pPr marL="231775">
              <a:spcBef>
                <a:spcPts val="50"/>
              </a:spcBef>
            </a:pPr>
            <a:endParaRPr lang="ru-RU" sz="1400">
              <a:latin typeface="Candara" pitchFamily="34" charset="0"/>
            </a:endParaRPr>
          </a:p>
          <a:p>
            <a:pPr marL="231775"/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Копия свидетельства о заключении брака (при наличии)</a:t>
            </a:r>
            <a:endParaRPr lang="ru-RU">
              <a:latin typeface="Candara" pitchFamily="34" charset="0"/>
            </a:endParaRPr>
          </a:p>
          <a:p>
            <a:pPr marL="231775" algn="r">
              <a:spcBef>
                <a:spcPts val="775"/>
              </a:spcBef>
            </a:pPr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Согласие совершеннолетних членов молодой семьи на</a:t>
            </a:r>
            <a:endParaRPr lang="ru-RU">
              <a:latin typeface="Candara" pitchFamily="34" charset="0"/>
            </a:endParaRPr>
          </a:p>
          <a:p>
            <a:pPr marL="231775" algn="r"/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обработку персональных данных о членах молодой семьи</a:t>
            </a:r>
            <a:endParaRPr lang="ru-RU">
              <a:latin typeface="Candara" pitchFamily="34" charset="0"/>
            </a:endParaRPr>
          </a:p>
        </p:txBody>
      </p:sp>
      <p:grpSp>
        <p:nvGrpSpPr>
          <p:cNvPr id="14341" name="object 6"/>
          <p:cNvGrpSpPr>
            <a:grpSpLocks/>
          </p:cNvGrpSpPr>
          <p:nvPr/>
        </p:nvGrpSpPr>
        <p:grpSpPr bwMode="auto">
          <a:xfrm>
            <a:off x="84138" y="1914525"/>
            <a:ext cx="4416425" cy="4337050"/>
            <a:chOff x="84672" y="1914505"/>
            <a:chExt cx="4416425" cy="4337685"/>
          </a:xfrm>
        </p:grpSpPr>
        <p:sp>
          <p:nvSpPr>
            <p:cNvPr id="14342" name="object 7"/>
            <p:cNvSpPr>
              <a:spLocks/>
            </p:cNvSpPr>
            <p:nvPr/>
          </p:nvSpPr>
          <p:spPr bwMode="auto">
            <a:xfrm>
              <a:off x="495000" y="2317241"/>
              <a:ext cx="563245" cy="979805"/>
            </a:xfrm>
            <a:custGeom>
              <a:avLst/>
              <a:gdLst/>
              <a:ahLst/>
              <a:cxnLst>
                <a:cxn ang="0">
                  <a:pos x="77705" y="0"/>
                </a:cxn>
                <a:cxn ang="0">
                  <a:pos x="22956" y="173355"/>
                </a:cxn>
                <a:cxn ang="0">
                  <a:pos x="11259" y="217226"/>
                </a:cxn>
                <a:cxn ang="0">
                  <a:pos x="3635" y="261563"/>
                </a:cxn>
                <a:cxn ang="0">
                  <a:pos x="0" y="306190"/>
                </a:cxn>
                <a:cxn ang="0">
                  <a:pos x="271" y="350935"/>
                </a:cxn>
                <a:cxn ang="0">
                  <a:pos x="4365" y="395626"/>
                </a:cxn>
                <a:cxn ang="0">
                  <a:pos x="12200" y="440087"/>
                </a:cxn>
                <a:cxn ang="0">
                  <a:pos x="23692" y="484148"/>
                </a:cxn>
                <a:cxn ang="0">
                  <a:pos x="38759" y="527634"/>
                </a:cxn>
                <a:cxn ang="0">
                  <a:pos x="57317" y="570372"/>
                </a:cxn>
                <a:cxn ang="0">
                  <a:pos x="79284" y="612190"/>
                </a:cxn>
                <a:cxn ang="0">
                  <a:pos x="104575" y="652914"/>
                </a:cxn>
                <a:cxn ang="0">
                  <a:pos x="133110" y="692371"/>
                </a:cxn>
                <a:cxn ang="0">
                  <a:pos x="164804" y="730387"/>
                </a:cxn>
                <a:cxn ang="0">
                  <a:pos x="199574" y="766791"/>
                </a:cxn>
                <a:cxn ang="0">
                  <a:pos x="237338" y="801408"/>
                </a:cxn>
                <a:cxn ang="0">
                  <a:pos x="278012" y="834065"/>
                </a:cxn>
                <a:cxn ang="0">
                  <a:pos x="321514" y="864590"/>
                </a:cxn>
                <a:cxn ang="0">
                  <a:pos x="367761" y="892810"/>
                </a:cxn>
                <a:cxn ang="0">
                  <a:pos x="340392" y="979424"/>
                </a:cxn>
                <a:cxn ang="0">
                  <a:pos x="562769" y="879094"/>
                </a:cxn>
                <a:cxn ang="0">
                  <a:pos x="449892" y="632713"/>
                </a:cxn>
                <a:cxn ang="0">
                  <a:pos x="422510" y="719455"/>
                </a:cxn>
                <a:cxn ang="0">
                  <a:pos x="376264" y="691235"/>
                </a:cxn>
                <a:cxn ang="0">
                  <a:pos x="332762" y="660710"/>
                </a:cxn>
                <a:cxn ang="0">
                  <a:pos x="292088" y="628053"/>
                </a:cxn>
                <a:cxn ang="0">
                  <a:pos x="254324" y="593436"/>
                </a:cxn>
                <a:cxn ang="0">
                  <a:pos x="219553" y="557032"/>
                </a:cxn>
                <a:cxn ang="0">
                  <a:pos x="187859" y="519016"/>
                </a:cxn>
                <a:cxn ang="0">
                  <a:pos x="159325" y="479559"/>
                </a:cxn>
                <a:cxn ang="0">
                  <a:pos x="134033" y="438835"/>
                </a:cxn>
                <a:cxn ang="0">
                  <a:pos x="112067" y="397017"/>
                </a:cxn>
                <a:cxn ang="0">
                  <a:pos x="93509" y="354279"/>
                </a:cxn>
                <a:cxn ang="0">
                  <a:pos x="78442" y="310793"/>
                </a:cxn>
                <a:cxn ang="0">
                  <a:pos x="66950" y="266732"/>
                </a:cxn>
                <a:cxn ang="0">
                  <a:pos x="59115" y="222271"/>
                </a:cxn>
                <a:cxn ang="0">
                  <a:pos x="55020" y="177580"/>
                </a:cxn>
                <a:cxn ang="0">
                  <a:pos x="54749" y="132835"/>
                </a:cxn>
                <a:cxn ang="0">
                  <a:pos x="58384" y="88208"/>
                </a:cxn>
                <a:cxn ang="0">
                  <a:pos x="66009" y="43871"/>
                </a:cxn>
                <a:cxn ang="0">
                  <a:pos x="77705" y="0"/>
                </a:cxn>
              </a:cxnLst>
              <a:rect l="0" t="0" r="r" b="b"/>
              <a:pathLst>
                <a:path w="563244" h="979804">
                  <a:moveTo>
                    <a:pt x="77705" y="0"/>
                  </a:moveTo>
                  <a:lnTo>
                    <a:pt x="22956" y="173355"/>
                  </a:lnTo>
                  <a:lnTo>
                    <a:pt x="11259" y="217226"/>
                  </a:lnTo>
                  <a:lnTo>
                    <a:pt x="3635" y="261563"/>
                  </a:lnTo>
                  <a:lnTo>
                    <a:pt x="0" y="306190"/>
                  </a:lnTo>
                  <a:lnTo>
                    <a:pt x="271" y="350935"/>
                  </a:lnTo>
                  <a:lnTo>
                    <a:pt x="4365" y="395626"/>
                  </a:lnTo>
                  <a:lnTo>
                    <a:pt x="12200" y="440087"/>
                  </a:lnTo>
                  <a:lnTo>
                    <a:pt x="23692" y="484148"/>
                  </a:lnTo>
                  <a:lnTo>
                    <a:pt x="38759" y="527634"/>
                  </a:lnTo>
                  <a:lnTo>
                    <a:pt x="57317" y="570372"/>
                  </a:lnTo>
                  <a:lnTo>
                    <a:pt x="79284" y="612190"/>
                  </a:lnTo>
                  <a:lnTo>
                    <a:pt x="104575" y="652914"/>
                  </a:lnTo>
                  <a:lnTo>
                    <a:pt x="133110" y="692371"/>
                  </a:lnTo>
                  <a:lnTo>
                    <a:pt x="164804" y="730387"/>
                  </a:lnTo>
                  <a:lnTo>
                    <a:pt x="199574" y="766791"/>
                  </a:lnTo>
                  <a:lnTo>
                    <a:pt x="237338" y="801408"/>
                  </a:lnTo>
                  <a:lnTo>
                    <a:pt x="278012" y="834065"/>
                  </a:lnTo>
                  <a:lnTo>
                    <a:pt x="321514" y="864590"/>
                  </a:lnTo>
                  <a:lnTo>
                    <a:pt x="367761" y="892810"/>
                  </a:lnTo>
                  <a:lnTo>
                    <a:pt x="340392" y="979424"/>
                  </a:lnTo>
                  <a:lnTo>
                    <a:pt x="562769" y="879094"/>
                  </a:lnTo>
                  <a:lnTo>
                    <a:pt x="449892" y="632713"/>
                  </a:lnTo>
                  <a:lnTo>
                    <a:pt x="422510" y="719455"/>
                  </a:lnTo>
                  <a:lnTo>
                    <a:pt x="376264" y="691235"/>
                  </a:lnTo>
                  <a:lnTo>
                    <a:pt x="332762" y="660710"/>
                  </a:lnTo>
                  <a:lnTo>
                    <a:pt x="292088" y="628053"/>
                  </a:lnTo>
                  <a:lnTo>
                    <a:pt x="254324" y="593436"/>
                  </a:lnTo>
                  <a:lnTo>
                    <a:pt x="219553" y="557032"/>
                  </a:lnTo>
                  <a:lnTo>
                    <a:pt x="187859" y="519016"/>
                  </a:lnTo>
                  <a:lnTo>
                    <a:pt x="159325" y="479559"/>
                  </a:lnTo>
                  <a:lnTo>
                    <a:pt x="134033" y="438835"/>
                  </a:lnTo>
                  <a:lnTo>
                    <a:pt x="112067" y="397017"/>
                  </a:lnTo>
                  <a:lnTo>
                    <a:pt x="93509" y="354279"/>
                  </a:lnTo>
                  <a:lnTo>
                    <a:pt x="78442" y="310793"/>
                  </a:lnTo>
                  <a:lnTo>
                    <a:pt x="66950" y="266732"/>
                  </a:lnTo>
                  <a:lnTo>
                    <a:pt x="59115" y="222271"/>
                  </a:lnTo>
                  <a:lnTo>
                    <a:pt x="55020" y="177580"/>
                  </a:lnTo>
                  <a:lnTo>
                    <a:pt x="54749" y="132835"/>
                  </a:lnTo>
                  <a:lnTo>
                    <a:pt x="58384" y="88208"/>
                  </a:lnTo>
                  <a:lnTo>
                    <a:pt x="66009" y="43871"/>
                  </a:lnTo>
                  <a:lnTo>
                    <a:pt x="77705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3" name="object 8"/>
            <p:cNvSpPr>
              <a:spLocks/>
            </p:cNvSpPr>
            <p:nvPr/>
          </p:nvSpPr>
          <p:spPr bwMode="auto">
            <a:xfrm>
              <a:off x="553300" y="1922379"/>
              <a:ext cx="894080" cy="484505"/>
            </a:xfrm>
            <a:custGeom>
              <a:avLst/>
              <a:gdLst/>
              <a:ahLst/>
              <a:cxnLst>
                <a:cxn ang="0">
                  <a:pos x="635688" y="0"/>
                </a:cxn>
                <a:cxn ang="0">
                  <a:pos x="586793" y="1364"/>
                </a:cxn>
                <a:cxn ang="0">
                  <a:pos x="538900" y="5610"/>
                </a:cxn>
                <a:cxn ang="0">
                  <a:pos x="492142" y="12658"/>
                </a:cxn>
                <a:cxn ang="0">
                  <a:pos x="446653" y="22428"/>
                </a:cxn>
                <a:cxn ang="0">
                  <a:pos x="402566" y="34841"/>
                </a:cxn>
                <a:cxn ang="0">
                  <a:pos x="360013" y="49817"/>
                </a:cxn>
                <a:cxn ang="0">
                  <a:pos x="319129" y="67278"/>
                </a:cxn>
                <a:cxn ang="0">
                  <a:pos x="280046" y="87142"/>
                </a:cxn>
                <a:cxn ang="0">
                  <a:pos x="242897" y="109332"/>
                </a:cxn>
                <a:cxn ang="0">
                  <a:pos x="207815" y="133768"/>
                </a:cxn>
                <a:cxn ang="0">
                  <a:pos x="174934" y="160369"/>
                </a:cxn>
                <a:cxn ang="0">
                  <a:pos x="144387" y="189058"/>
                </a:cxn>
                <a:cxn ang="0">
                  <a:pos x="116306" y="219753"/>
                </a:cxn>
                <a:cxn ang="0">
                  <a:pos x="90826" y="252376"/>
                </a:cxn>
                <a:cxn ang="0">
                  <a:pos x="68079" y="286847"/>
                </a:cxn>
                <a:cxn ang="0">
                  <a:pos x="48198" y="323086"/>
                </a:cxn>
                <a:cxn ang="0">
                  <a:pos x="31316" y="361015"/>
                </a:cxn>
                <a:cxn ang="0">
                  <a:pos x="17567" y="400554"/>
                </a:cxn>
                <a:cxn ang="0">
                  <a:pos x="7084" y="441623"/>
                </a:cxn>
                <a:cxn ang="0">
                  <a:pos x="0" y="484143"/>
                </a:cxn>
                <a:cxn ang="0">
                  <a:pos x="22621" y="445722"/>
                </a:cxn>
                <a:cxn ang="0">
                  <a:pos x="48314" y="409590"/>
                </a:cxn>
                <a:cxn ang="0">
                  <a:pos x="76906" y="375804"/>
                </a:cxn>
                <a:cxn ang="0">
                  <a:pos x="108225" y="344418"/>
                </a:cxn>
                <a:cxn ang="0">
                  <a:pos x="142099" y="315489"/>
                </a:cxn>
                <a:cxn ang="0">
                  <a:pos x="178353" y="289070"/>
                </a:cxn>
                <a:cxn ang="0">
                  <a:pos x="216816" y="265219"/>
                </a:cxn>
                <a:cxn ang="0">
                  <a:pos x="257316" y="243989"/>
                </a:cxn>
                <a:cxn ang="0">
                  <a:pos x="299678" y="225436"/>
                </a:cxn>
                <a:cxn ang="0">
                  <a:pos x="343731" y="209616"/>
                </a:cxn>
                <a:cxn ang="0">
                  <a:pos x="389302" y="196585"/>
                </a:cxn>
                <a:cxn ang="0">
                  <a:pos x="436219" y="186396"/>
                </a:cxn>
                <a:cxn ang="0">
                  <a:pos x="484307" y="179106"/>
                </a:cxn>
                <a:cxn ang="0">
                  <a:pos x="533396" y="174770"/>
                </a:cxn>
                <a:cxn ang="0">
                  <a:pos x="583312" y="173443"/>
                </a:cxn>
                <a:cxn ang="0">
                  <a:pos x="633882" y="175181"/>
                </a:cxn>
                <a:cxn ang="0">
                  <a:pos x="684934" y="180039"/>
                </a:cxn>
                <a:cxn ang="0">
                  <a:pos x="736295" y="188073"/>
                </a:cxn>
                <a:cxn ang="0">
                  <a:pos x="787792" y="199337"/>
                </a:cxn>
                <a:cxn ang="0">
                  <a:pos x="839254" y="213887"/>
                </a:cxn>
                <a:cxn ang="0">
                  <a:pos x="893991" y="40532"/>
                </a:cxn>
                <a:cxn ang="0">
                  <a:pos x="840857" y="25593"/>
                </a:cxn>
                <a:cxn ang="0">
                  <a:pos x="787057" y="13989"/>
                </a:cxn>
                <a:cxn ang="0">
                  <a:pos x="735953" y="6232"/>
                </a:cxn>
                <a:cxn ang="0">
                  <a:pos x="685453" y="1596"/>
                </a:cxn>
                <a:cxn ang="0">
                  <a:pos x="635688" y="0"/>
                </a:cxn>
              </a:cxnLst>
              <a:rect l="0" t="0" r="r" b="b"/>
              <a:pathLst>
                <a:path w="894080" h="484505">
                  <a:moveTo>
                    <a:pt x="635688" y="0"/>
                  </a:moveTo>
                  <a:lnTo>
                    <a:pt x="586793" y="1364"/>
                  </a:lnTo>
                  <a:lnTo>
                    <a:pt x="538900" y="5610"/>
                  </a:lnTo>
                  <a:lnTo>
                    <a:pt x="492142" y="12658"/>
                  </a:lnTo>
                  <a:lnTo>
                    <a:pt x="446653" y="22428"/>
                  </a:lnTo>
                  <a:lnTo>
                    <a:pt x="402566" y="34841"/>
                  </a:lnTo>
                  <a:lnTo>
                    <a:pt x="360013" y="49817"/>
                  </a:lnTo>
                  <a:lnTo>
                    <a:pt x="319129" y="67278"/>
                  </a:lnTo>
                  <a:lnTo>
                    <a:pt x="280046" y="87142"/>
                  </a:lnTo>
                  <a:lnTo>
                    <a:pt x="242897" y="109332"/>
                  </a:lnTo>
                  <a:lnTo>
                    <a:pt x="207815" y="133768"/>
                  </a:lnTo>
                  <a:lnTo>
                    <a:pt x="174934" y="160369"/>
                  </a:lnTo>
                  <a:lnTo>
                    <a:pt x="144387" y="189058"/>
                  </a:lnTo>
                  <a:lnTo>
                    <a:pt x="116306" y="219753"/>
                  </a:lnTo>
                  <a:lnTo>
                    <a:pt x="90826" y="252376"/>
                  </a:lnTo>
                  <a:lnTo>
                    <a:pt x="68079" y="286847"/>
                  </a:lnTo>
                  <a:lnTo>
                    <a:pt x="48198" y="323086"/>
                  </a:lnTo>
                  <a:lnTo>
                    <a:pt x="31316" y="361015"/>
                  </a:lnTo>
                  <a:lnTo>
                    <a:pt x="17567" y="400554"/>
                  </a:lnTo>
                  <a:lnTo>
                    <a:pt x="7084" y="441623"/>
                  </a:lnTo>
                  <a:lnTo>
                    <a:pt x="0" y="484143"/>
                  </a:lnTo>
                  <a:lnTo>
                    <a:pt x="22621" y="445722"/>
                  </a:lnTo>
                  <a:lnTo>
                    <a:pt x="48314" y="409590"/>
                  </a:lnTo>
                  <a:lnTo>
                    <a:pt x="76906" y="375804"/>
                  </a:lnTo>
                  <a:lnTo>
                    <a:pt x="108225" y="344418"/>
                  </a:lnTo>
                  <a:lnTo>
                    <a:pt x="142099" y="315489"/>
                  </a:lnTo>
                  <a:lnTo>
                    <a:pt x="178353" y="289070"/>
                  </a:lnTo>
                  <a:lnTo>
                    <a:pt x="216816" y="265219"/>
                  </a:lnTo>
                  <a:lnTo>
                    <a:pt x="257316" y="243989"/>
                  </a:lnTo>
                  <a:lnTo>
                    <a:pt x="299678" y="225436"/>
                  </a:lnTo>
                  <a:lnTo>
                    <a:pt x="343731" y="209616"/>
                  </a:lnTo>
                  <a:lnTo>
                    <a:pt x="389302" y="196585"/>
                  </a:lnTo>
                  <a:lnTo>
                    <a:pt x="436219" y="186396"/>
                  </a:lnTo>
                  <a:lnTo>
                    <a:pt x="484307" y="179106"/>
                  </a:lnTo>
                  <a:lnTo>
                    <a:pt x="533396" y="174770"/>
                  </a:lnTo>
                  <a:lnTo>
                    <a:pt x="583312" y="173443"/>
                  </a:lnTo>
                  <a:lnTo>
                    <a:pt x="633882" y="175181"/>
                  </a:lnTo>
                  <a:lnTo>
                    <a:pt x="684934" y="180039"/>
                  </a:lnTo>
                  <a:lnTo>
                    <a:pt x="736295" y="188073"/>
                  </a:lnTo>
                  <a:lnTo>
                    <a:pt x="787792" y="199337"/>
                  </a:lnTo>
                  <a:lnTo>
                    <a:pt x="839254" y="213887"/>
                  </a:lnTo>
                  <a:lnTo>
                    <a:pt x="893991" y="40532"/>
                  </a:lnTo>
                  <a:lnTo>
                    <a:pt x="840857" y="25593"/>
                  </a:lnTo>
                  <a:lnTo>
                    <a:pt x="787057" y="13989"/>
                  </a:lnTo>
                  <a:lnTo>
                    <a:pt x="735953" y="6232"/>
                  </a:lnTo>
                  <a:lnTo>
                    <a:pt x="685453" y="1596"/>
                  </a:lnTo>
                  <a:lnTo>
                    <a:pt x="635688" y="0"/>
                  </a:lnTo>
                  <a:close/>
                </a:path>
              </a:pathLst>
            </a:custGeom>
            <a:solidFill>
              <a:srgbClr val="2792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4" name="object 9"/>
            <p:cNvSpPr>
              <a:spLocks/>
            </p:cNvSpPr>
            <p:nvPr/>
          </p:nvSpPr>
          <p:spPr bwMode="auto">
            <a:xfrm>
              <a:off x="495000" y="1922443"/>
              <a:ext cx="952500" cy="1374775"/>
            </a:xfrm>
            <a:custGeom>
              <a:avLst/>
              <a:gdLst/>
              <a:ahLst/>
              <a:cxnLst>
                <a:cxn ang="0">
                  <a:pos x="66009" y="438670"/>
                </a:cxn>
                <a:cxn ang="0">
                  <a:pos x="54749" y="527634"/>
                </a:cxn>
                <a:cxn ang="0">
                  <a:pos x="59115" y="617069"/>
                </a:cxn>
                <a:cxn ang="0">
                  <a:pos x="78442" y="705592"/>
                </a:cxn>
                <a:cxn ang="0">
                  <a:pos x="112067" y="791816"/>
                </a:cxn>
                <a:cxn ang="0">
                  <a:pos x="159325" y="874357"/>
                </a:cxn>
                <a:cxn ang="0">
                  <a:pos x="219553" y="951831"/>
                </a:cxn>
                <a:cxn ang="0">
                  <a:pos x="292088" y="1022851"/>
                </a:cxn>
                <a:cxn ang="0">
                  <a:pos x="376264" y="1086034"/>
                </a:cxn>
                <a:cxn ang="0">
                  <a:pos x="449892" y="1027512"/>
                </a:cxn>
                <a:cxn ang="0">
                  <a:pos x="340392" y="1374222"/>
                </a:cxn>
                <a:cxn ang="0">
                  <a:pos x="321514" y="1259389"/>
                </a:cxn>
                <a:cxn ang="0">
                  <a:pos x="237338" y="1196206"/>
                </a:cxn>
                <a:cxn ang="0">
                  <a:pos x="164804" y="1125186"/>
                </a:cxn>
                <a:cxn ang="0">
                  <a:pos x="104575" y="1047712"/>
                </a:cxn>
                <a:cxn ang="0">
                  <a:pos x="57317" y="965171"/>
                </a:cxn>
                <a:cxn ang="0">
                  <a:pos x="23692" y="878947"/>
                </a:cxn>
                <a:cxn ang="0">
                  <a:pos x="4365" y="790424"/>
                </a:cxn>
                <a:cxn ang="0">
                  <a:pos x="0" y="700989"/>
                </a:cxn>
                <a:cxn ang="0">
                  <a:pos x="11259" y="612025"/>
                </a:cxn>
                <a:cxn ang="0">
                  <a:pos x="77705" y="394798"/>
                </a:cxn>
                <a:cxn ang="0">
                  <a:pos x="110208" y="315868"/>
                </a:cxn>
                <a:cxn ang="0">
                  <a:pos x="154755" y="244584"/>
                </a:cxn>
                <a:cxn ang="0">
                  <a:pos x="210160" y="181428"/>
                </a:cxn>
                <a:cxn ang="0">
                  <a:pos x="275242" y="126877"/>
                </a:cxn>
                <a:cxn ang="0">
                  <a:pos x="348815" y="81413"/>
                </a:cxn>
                <a:cxn ang="0">
                  <a:pos x="429697" y="45513"/>
                </a:cxn>
                <a:cxn ang="0">
                  <a:pos x="516704" y="19658"/>
                </a:cxn>
                <a:cxn ang="0">
                  <a:pos x="608652" y="4327"/>
                </a:cxn>
                <a:cxn ang="0">
                  <a:pos x="704357" y="0"/>
                </a:cxn>
                <a:cxn ang="0">
                  <a:pos x="802636" y="7155"/>
                </a:cxn>
                <a:cxn ang="0">
                  <a:pos x="902305" y="26273"/>
                </a:cxn>
                <a:cxn ang="0">
                  <a:pos x="897554" y="213823"/>
                </a:cxn>
                <a:cxn ang="0">
                  <a:pos x="794595" y="188009"/>
                </a:cxn>
                <a:cxn ang="0">
                  <a:pos x="692182" y="175118"/>
                </a:cxn>
                <a:cxn ang="0">
                  <a:pos x="591696" y="174706"/>
                </a:cxn>
                <a:cxn ang="0">
                  <a:pos x="494519" y="186332"/>
                </a:cxn>
                <a:cxn ang="0">
                  <a:pos x="402032" y="209553"/>
                </a:cxn>
                <a:cxn ang="0">
                  <a:pos x="315616" y="243925"/>
                </a:cxn>
                <a:cxn ang="0">
                  <a:pos x="236653" y="289007"/>
                </a:cxn>
                <a:cxn ang="0">
                  <a:pos x="166526" y="344355"/>
                </a:cxn>
                <a:cxn ang="0">
                  <a:pos x="106614" y="409526"/>
                </a:cxn>
                <a:cxn ang="0">
                  <a:pos x="58300" y="484079"/>
                </a:cxn>
              </a:cxnLst>
              <a:rect l="0" t="0" r="r" b="b"/>
              <a:pathLst>
                <a:path w="952500" h="1374775">
                  <a:moveTo>
                    <a:pt x="77705" y="394798"/>
                  </a:moveTo>
                  <a:lnTo>
                    <a:pt x="66009" y="438670"/>
                  </a:lnTo>
                  <a:lnTo>
                    <a:pt x="58384" y="483006"/>
                  </a:lnTo>
                  <a:lnTo>
                    <a:pt x="54749" y="527634"/>
                  </a:lnTo>
                  <a:lnTo>
                    <a:pt x="55020" y="572379"/>
                  </a:lnTo>
                  <a:lnTo>
                    <a:pt x="59115" y="617069"/>
                  </a:lnTo>
                  <a:lnTo>
                    <a:pt x="66950" y="661531"/>
                  </a:lnTo>
                  <a:lnTo>
                    <a:pt x="78442" y="705592"/>
                  </a:lnTo>
                  <a:lnTo>
                    <a:pt x="93509" y="749078"/>
                  </a:lnTo>
                  <a:lnTo>
                    <a:pt x="112067" y="791816"/>
                  </a:lnTo>
                  <a:lnTo>
                    <a:pt x="134033" y="833634"/>
                  </a:lnTo>
                  <a:lnTo>
                    <a:pt x="159325" y="874357"/>
                  </a:lnTo>
                  <a:lnTo>
                    <a:pt x="187859" y="913814"/>
                  </a:lnTo>
                  <a:lnTo>
                    <a:pt x="219553" y="951831"/>
                  </a:lnTo>
                  <a:lnTo>
                    <a:pt x="254324" y="988234"/>
                  </a:lnTo>
                  <a:lnTo>
                    <a:pt x="292088" y="1022851"/>
                  </a:lnTo>
                  <a:lnTo>
                    <a:pt x="332762" y="1055509"/>
                  </a:lnTo>
                  <a:lnTo>
                    <a:pt x="376264" y="1086034"/>
                  </a:lnTo>
                  <a:lnTo>
                    <a:pt x="422510" y="1114253"/>
                  </a:lnTo>
                  <a:lnTo>
                    <a:pt x="449892" y="1027512"/>
                  </a:lnTo>
                  <a:lnTo>
                    <a:pt x="562769" y="1273892"/>
                  </a:lnTo>
                  <a:lnTo>
                    <a:pt x="340392" y="1374222"/>
                  </a:lnTo>
                  <a:lnTo>
                    <a:pt x="367761" y="1287608"/>
                  </a:lnTo>
                  <a:lnTo>
                    <a:pt x="321514" y="1259389"/>
                  </a:lnTo>
                  <a:lnTo>
                    <a:pt x="278012" y="1228864"/>
                  </a:lnTo>
                  <a:lnTo>
                    <a:pt x="237338" y="1196206"/>
                  </a:lnTo>
                  <a:lnTo>
                    <a:pt x="199574" y="1161589"/>
                  </a:lnTo>
                  <a:lnTo>
                    <a:pt x="164804" y="1125186"/>
                  </a:lnTo>
                  <a:lnTo>
                    <a:pt x="133110" y="1087169"/>
                  </a:lnTo>
                  <a:lnTo>
                    <a:pt x="104575" y="1047712"/>
                  </a:lnTo>
                  <a:lnTo>
                    <a:pt x="79284" y="1006989"/>
                  </a:lnTo>
                  <a:lnTo>
                    <a:pt x="57317" y="965171"/>
                  </a:lnTo>
                  <a:lnTo>
                    <a:pt x="38759" y="922433"/>
                  </a:lnTo>
                  <a:lnTo>
                    <a:pt x="23692" y="878947"/>
                  </a:lnTo>
                  <a:lnTo>
                    <a:pt x="12200" y="834886"/>
                  </a:lnTo>
                  <a:lnTo>
                    <a:pt x="4365" y="790424"/>
                  </a:lnTo>
                  <a:lnTo>
                    <a:pt x="271" y="745734"/>
                  </a:lnTo>
                  <a:lnTo>
                    <a:pt x="0" y="700989"/>
                  </a:lnTo>
                  <a:lnTo>
                    <a:pt x="3635" y="656361"/>
                  </a:lnTo>
                  <a:lnTo>
                    <a:pt x="11259" y="612025"/>
                  </a:lnTo>
                  <a:lnTo>
                    <a:pt x="22956" y="568153"/>
                  </a:lnTo>
                  <a:lnTo>
                    <a:pt x="77705" y="394798"/>
                  </a:lnTo>
                  <a:lnTo>
                    <a:pt x="92377" y="354407"/>
                  </a:lnTo>
                  <a:lnTo>
                    <a:pt x="110208" y="315868"/>
                  </a:lnTo>
                  <a:lnTo>
                    <a:pt x="131050" y="279240"/>
                  </a:lnTo>
                  <a:lnTo>
                    <a:pt x="154755" y="244584"/>
                  </a:lnTo>
                  <a:lnTo>
                    <a:pt x="181174" y="211960"/>
                  </a:lnTo>
                  <a:lnTo>
                    <a:pt x="210160" y="181428"/>
                  </a:lnTo>
                  <a:lnTo>
                    <a:pt x="241565" y="153047"/>
                  </a:lnTo>
                  <a:lnTo>
                    <a:pt x="275242" y="126877"/>
                  </a:lnTo>
                  <a:lnTo>
                    <a:pt x="311041" y="102979"/>
                  </a:lnTo>
                  <a:lnTo>
                    <a:pt x="348815" y="81413"/>
                  </a:lnTo>
                  <a:lnTo>
                    <a:pt x="388417" y="62237"/>
                  </a:lnTo>
                  <a:lnTo>
                    <a:pt x="429697" y="45513"/>
                  </a:lnTo>
                  <a:lnTo>
                    <a:pt x="472509" y="31300"/>
                  </a:lnTo>
                  <a:lnTo>
                    <a:pt x="516704" y="19658"/>
                  </a:lnTo>
                  <a:lnTo>
                    <a:pt x="562134" y="10647"/>
                  </a:lnTo>
                  <a:lnTo>
                    <a:pt x="608652" y="4327"/>
                  </a:lnTo>
                  <a:lnTo>
                    <a:pt x="656109" y="758"/>
                  </a:lnTo>
                  <a:lnTo>
                    <a:pt x="704357" y="0"/>
                  </a:lnTo>
                  <a:lnTo>
                    <a:pt x="753249" y="2112"/>
                  </a:lnTo>
                  <a:lnTo>
                    <a:pt x="802636" y="7155"/>
                  </a:lnTo>
                  <a:lnTo>
                    <a:pt x="852371" y="15189"/>
                  </a:lnTo>
                  <a:lnTo>
                    <a:pt x="902305" y="26273"/>
                  </a:lnTo>
                  <a:lnTo>
                    <a:pt x="952291" y="40468"/>
                  </a:lnTo>
                  <a:lnTo>
                    <a:pt x="897554" y="213823"/>
                  </a:lnTo>
                  <a:lnTo>
                    <a:pt x="846093" y="199273"/>
                  </a:lnTo>
                  <a:lnTo>
                    <a:pt x="794595" y="188009"/>
                  </a:lnTo>
                  <a:lnTo>
                    <a:pt x="743234" y="179976"/>
                  </a:lnTo>
                  <a:lnTo>
                    <a:pt x="692182" y="175118"/>
                  </a:lnTo>
                  <a:lnTo>
                    <a:pt x="641612" y="173380"/>
                  </a:lnTo>
                  <a:lnTo>
                    <a:pt x="591696" y="174706"/>
                  </a:lnTo>
                  <a:lnTo>
                    <a:pt x="542608" y="179042"/>
                  </a:lnTo>
                  <a:lnTo>
                    <a:pt x="494519" y="186332"/>
                  </a:lnTo>
                  <a:lnTo>
                    <a:pt x="447603" y="196521"/>
                  </a:lnTo>
                  <a:lnTo>
                    <a:pt x="402032" y="209553"/>
                  </a:lnTo>
                  <a:lnTo>
                    <a:pt x="357978" y="225373"/>
                  </a:lnTo>
                  <a:lnTo>
                    <a:pt x="315616" y="243925"/>
                  </a:lnTo>
                  <a:lnTo>
                    <a:pt x="275117" y="265155"/>
                  </a:lnTo>
                  <a:lnTo>
                    <a:pt x="236653" y="289007"/>
                  </a:lnTo>
                  <a:lnTo>
                    <a:pt x="200399" y="315425"/>
                  </a:lnTo>
                  <a:lnTo>
                    <a:pt x="166526" y="344355"/>
                  </a:lnTo>
                  <a:lnTo>
                    <a:pt x="135206" y="375740"/>
                  </a:lnTo>
                  <a:lnTo>
                    <a:pt x="106614" y="409526"/>
                  </a:lnTo>
                  <a:lnTo>
                    <a:pt x="80921" y="445658"/>
                  </a:lnTo>
                  <a:lnTo>
                    <a:pt x="58300" y="484079"/>
                  </a:lnTo>
                </a:path>
              </a:pathLst>
            </a:custGeom>
            <a:noFill/>
            <a:ln w="15874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5" name="object 10"/>
            <p:cNvSpPr>
              <a:spLocks/>
            </p:cNvSpPr>
            <p:nvPr/>
          </p:nvSpPr>
          <p:spPr bwMode="auto">
            <a:xfrm>
              <a:off x="1252499" y="2359659"/>
              <a:ext cx="441959" cy="582930"/>
            </a:xfrm>
            <a:custGeom>
              <a:avLst/>
              <a:gdLst/>
              <a:ahLst/>
              <a:cxnLst>
                <a:cxn ang="0">
                  <a:pos x="441934" y="0"/>
                </a:cxn>
                <a:cxn ang="0">
                  <a:pos x="350748" y="40766"/>
                </a:cxn>
                <a:cxn ang="0">
                  <a:pos x="302045" y="65320"/>
                </a:cxn>
                <a:cxn ang="0">
                  <a:pos x="256749" y="93710"/>
                </a:cxn>
                <a:cxn ang="0">
                  <a:pos x="215108" y="125557"/>
                </a:cxn>
                <a:cxn ang="0">
                  <a:pos x="177370" y="160485"/>
                </a:cxn>
                <a:cxn ang="0">
                  <a:pos x="143781" y="198118"/>
                </a:cxn>
                <a:cxn ang="0">
                  <a:pos x="114592" y="238077"/>
                </a:cxn>
                <a:cxn ang="0">
                  <a:pos x="90048" y="279986"/>
                </a:cxn>
                <a:cxn ang="0">
                  <a:pos x="70398" y="323468"/>
                </a:cxn>
                <a:cxn ang="0">
                  <a:pos x="55890" y="368147"/>
                </a:cxn>
                <a:cxn ang="0">
                  <a:pos x="46771" y="413644"/>
                </a:cxn>
                <a:cxn ang="0">
                  <a:pos x="43290" y="459583"/>
                </a:cxn>
                <a:cxn ang="0">
                  <a:pos x="45694" y="505587"/>
                </a:cxn>
                <a:cxn ang="0">
                  <a:pos x="0" y="526034"/>
                </a:cxn>
                <a:cxn ang="0">
                  <a:pos x="118084" y="582802"/>
                </a:cxn>
                <a:cxn ang="0">
                  <a:pos x="182600" y="444500"/>
                </a:cxn>
                <a:cxn ang="0">
                  <a:pos x="136880" y="464819"/>
                </a:cxn>
                <a:cxn ang="0">
                  <a:pos x="134476" y="418813"/>
                </a:cxn>
                <a:cxn ang="0">
                  <a:pos x="137957" y="372868"/>
                </a:cxn>
                <a:cxn ang="0">
                  <a:pos x="147076" y="327362"/>
                </a:cxn>
                <a:cxn ang="0">
                  <a:pos x="161584" y="282673"/>
                </a:cxn>
                <a:cxn ang="0">
                  <a:pos x="181234" y="239181"/>
                </a:cxn>
                <a:cxn ang="0">
                  <a:pos x="205778" y="197262"/>
                </a:cxn>
                <a:cxn ang="0">
                  <a:pos x="234967" y="157296"/>
                </a:cxn>
                <a:cxn ang="0">
                  <a:pos x="268556" y="119662"/>
                </a:cxn>
                <a:cxn ang="0">
                  <a:pos x="306294" y="84736"/>
                </a:cxn>
                <a:cxn ang="0">
                  <a:pos x="347935" y="52899"/>
                </a:cxn>
                <a:cxn ang="0">
                  <a:pos x="393231" y="24527"/>
                </a:cxn>
                <a:cxn ang="0">
                  <a:pos x="441934" y="0"/>
                </a:cxn>
              </a:cxnLst>
              <a:rect l="0" t="0" r="r" b="b"/>
              <a:pathLst>
                <a:path w="441960" h="582930">
                  <a:moveTo>
                    <a:pt x="441934" y="0"/>
                  </a:moveTo>
                  <a:lnTo>
                    <a:pt x="350748" y="40766"/>
                  </a:lnTo>
                  <a:lnTo>
                    <a:pt x="302045" y="65320"/>
                  </a:lnTo>
                  <a:lnTo>
                    <a:pt x="256749" y="93710"/>
                  </a:lnTo>
                  <a:lnTo>
                    <a:pt x="215108" y="125557"/>
                  </a:lnTo>
                  <a:lnTo>
                    <a:pt x="177370" y="160485"/>
                  </a:lnTo>
                  <a:lnTo>
                    <a:pt x="143781" y="198118"/>
                  </a:lnTo>
                  <a:lnTo>
                    <a:pt x="114592" y="238077"/>
                  </a:lnTo>
                  <a:lnTo>
                    <a:pt x="90048" y="279986"/>
                  </a:lnTo>
                  <a:lnTo>
                    <a:pt x="70398" y="323468"/>
                  </a:lnTo>
                  <a:lnTo>
                    <a:pt x="55890" y="368147"/>
                  </a:lnTo>
                  <a:lnTo>
                    <a:pt x="46771" y="413644"/>
                  </a:lnTo>
                  <a:lnTo>
                    <a:pt x="43290" y="459583"/>
                  </a:lnTo>
                  <a:lnTo>
                    <a:pt x="45694" y="505587"/>
                  </a:lnTo>
                  <a:lnTo>
                    <a:pt x="0" y="526034"/>
                  </a:lnTo>
                  <a:lnTo>
                    <a:pt x="118084" y="582802"/>
                  </a:lnTo>
                  <a:lnTo>
                    <a:pt x="182600" y="444500"/>
                  </a:lnTo>
                  <a:lnTo>
                    <a:pt x="136880" y="464819"/>
                  </a:lnTo>
                  <a:lnTo>
                    <a:pt x="134476" y="418813"/>
                  </a:lnTo>
                  <a:lnTo>
                    <a:pt x="137957" y="372868"/>
                  </a:lnTo>
                  <a:lnTo>
                    <a:pt x="147076" y="327362"/>
                  </a:lnTo>
                  <a:lnTo>
                    <a:pt x="161584" y="282673"/>
                  </a:lnTo>
                  <a:lnTo>
                    <a:pt x="181234" y="239181"/>
                  </a:lnTo>
                  <a:lnTo>
                    <a:pt x="205778" y="197262"/>
                  </a:lnTo>
                  <a:lnTo>
                    <a:pt x="234967" y="157296"/>
                  </a:lnTo>
                  <a:lnTo>
                    <a:pt x="268556" y="119662"/>
                  </a:lnTo>
                  <a:lnTo>
                    <a:pt x="306294" y="84736"/>
                  </a:lnTo>
                  <a:lnTo>
                    <a:pt x="347935" y="52899"/>
                  </a:lnTo>
                  <a:lnTo>
                    <a:pt x="393231" y="24527"/>
                  </a:lnTo>
                  <a:lnTo>
                    <a:pt x="441934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6" name="object 11"/>
            <p:cNvSpPr>
              <a:spLocks/>
            </p:cNvSpPr>
            <p:nvPr/>
          </p:nvSpPr>
          <p:spPr bwMode="auto">
            <a:xfrm>
              <a:off x="1649730" y="2309983"/>
              <a:ext cx="649605" cy="258445"/>
            </a:xfrm>
            <a:custGeom>
              <a:avLst/>
              <a:gdLst/>
              <a:ahLst/>
              <a:cxnLst>
                <a:cxn ang="0">
                  <a:pos x="289450" y="0"/>
                </a:cxn>
                <a:cxn ang="0">
                  <a:pos x="241469" y="757"/>
                </a:cxn>
                <a:cxn ang="0">
                  <a:pos x="192872" y="5926"/>
                </a:cxn>
                <a:cxn ang="0">
                  <a:pos x="144042" y="15571"/>
                </a:cxn>
                <a:cxn ang="0">
                  <a:pos x="95364" y="29759"/>
                </a:cxn>
                <a:cxn ang="0">
                  <a:pos x="47222" y="48556"/>
                </a:cxn>
                <a:cxn ang="0">
                  <a:pos x="0" y="72028"/>
                </a:cxn>
                <a:cxn ang="0">
                  <a:pos x="50099" y="57090"/>
                </a:cxn>
                <a:cxn ang="0">
                  <a:pos x="100064" y="46978"/>
                </a:cxn>
                <a:cxn ang="0">
                  <a:pos x="149535" y="41570"/>
                </a:cxn>
                <a:cxn ang="0">
                  <a:pos x="198150" y="40747"/>
                </a:cxn>
                <a:cxn ang="0">
                  <a:pos x="245550" y="44388"/>
                </a:cxn>
                <a:cxn ang="0">
                  <a:pos x="291375" y="52374"/>
                </a:cxn>
                <a:cxn ang="0">
                  <a:pos x="335264" y="64582"/>
                </a:cxn>
                <a:cxn ang="0">
                  <a:pos x="376857" y="80895"/>
                </a:cxn>
                <a:cxn ang="0">
                  <a:pos x="415794" y="101191"/>
                </a:cxn>
                <a:cxn ang="0">
                  <a:pos x="451716" y="125349"/>
                </a:cxn>
                <a:cxn ang="0">
                  <a:pos x="484261" y="153251"/>
                </a:cxn>
                <a:cxn ang="0">
                  <a:pos x="513070" y="184775"/>
                </a:cxn>
                <a:cxn ang="0">
                  <a:pos x="537782" y="219801"/>
                </a:cxn>
                <a:cxn ang="0">
                  <a:pos x="558038" y="258210"/>
                </a:cxn>
                <a:cxn ang="0">
                  <a:pos x="649351" y="217443"/>
                </a:cxn>
                <a:cxn ang="0">
                  <a:pos x="630174" y="180740"/>
                </a:cxn>
                <a:cxn ang="0">
                  <a:pos x="605022" y="144779"/>
                </a:cxn>
                <a:cxn ang="0">
                  <a:pos x="575798" y="112634"/>
                </a:cxn>
                <a:cxn ang="0">
                  <a:pos x="542885" y="84370"/>
                </a:cxn>
                <a:cxn ang="0">
                  <a:pos x="506667" y="60054"/>
                </a:cxn>
                <a:cxn ang="0">
                  <a:pos x="467529" y="39751"/>
                </a:cxn>
                <a:cxn ang="0">
                  <a:pos x="425854" y="23528"/>
                </a:cxn>
                <a:cxn ang="0">
                  <a:pos x="382026" y="11451"/>
                </a:cxn>
                <a:cxn ang="0">
                  <a:pos x="336430" y="3586"/>
                </a:cxn>
                <a:cxn ang="0">
                  <a:pos x="289450" y="0"/>
                </a:cxn>
              </a:cxnLst>
              <a:rect l="0" t="0" r="r" b="b"/>
              <a:pathLst>
                <a:path w="649605" h="258444">
                  <a:moveTo>
                    <a:pt x="289450" y="0"/>
                  </a:moveTo>
                  <a:lnTo>
                    <a:pt x="241469" y="757"/>
                  </a:lnTo>
                  <a:lnTo>
                    <a:pt x="192872" y="5926"/>
                  </a:lnTo>
                  <a:lnTo>
                    <a:pt x="144042" y="15571"/>
                  </a:lnTo>
                  <a:lnTo>
                    <a:pt x="95364" y="29759"/>
                  </a:lnTo>
                  <a:lnTo>
                    <a:pt x="47222" y="48556"/>
                  </a:lnTo>
                  <a:lnTo>
                    <a:pt x="0" y="72028"/>
                  </a:lnTo>
                  <a:lnTo>
                    <a:pt x="50099" y="57090"/>
                  </a:lnTo>
                  <a:lnTo>
                    <a:pt x="100064" y="46978"/>
                  </a:lnTo>
                  <a:lnTo>
                    <a:pt x="149535" y="41570"/>
                  </a:lnTo>
                  <a:lnTo>
                    <a:pt x="198150" y="40747"/>
                  </a:lnTo>
                  <a:lnTo>
                    <a:pt x="245550" y="44388"/>
                  </a:lnTo>
                  <a:lnTo>
                    <a:pt x="291375" y="52374"/>
                  </a:lnTo>
                  <a:lnTo>
                    <a:pt x="335264" y="64582"/>
                  </a:lnTo>
                  <a:lnTo>
                    <a:pt x="376857" y="80895"/>
                  </a:lnTo>
                  <a:lnTo>
                    <a:pt x="415794" y="101191"/>
                  </a:lnTo>
                  <a:lnTo>
                    <a:pt x="451716" y="125349"/>
                  </a:lnTo>
                  <a:lnTo>
                    <a:pt x="484261" y="153251"/>
                  </a:lnTo>
                  <a:lnTo>
                    <a:pt x="513070" y="184775"/>
                  </a:lnTo>
                  <a:lnTo>
                    <a:pt x="537782" y="219801"/>
                  </a:lnTo>
                  <a:lnTo>
                    <a:pt x="558038" y="258210"/>
                  </a:lnTo>
                  <a:lnTo>
                    <a:pt x="649351" y="217443"/>
                  </a:lnTo>
                  <a:lnTo>
                    <a:pt x="630174" y="180740"/>
                  </a:lnTo>
                  <a:lnTo>
                    <a:pt x="605022" y="144779"/>
                  </a:lnTo>
                  <a:lnTo>
                    <a:pt x="575798" y="112634"/>
                  </a:lnTo>
                  <a:lnTo>
                    <a:pt x="542885" y="84370"/>
                  </a:lnTo>
                  <a:lnTo>
                    <a:pt x="506667" y="60054"/>
                  </a:lnTo>
                  <a:lnTo>
                    <a:pt x="467529" y="39751"/>
                  </a:lnTo>
                  <a:lnTo>
                    <a:pt x="425854" y="23528"/>
                  </a:lnTo>
                  <a:lnTo>
                    <a:pt x="382026" y="11451"/>
                  </a:lnTo>
                  <a:lnTo>
                    <a:pt x="336430" y="3586"/>
                  </a:lnTo>
                  <a:lnTo>
                    <a:pt x="289450" y="0"/>
                  </a:lnTo>
                  <a:close/>
                </a:path>
              </a:pathLst>
            </a:custGeom>
            <a:solidFill>
              <a:srgbClr val="2792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7" name="object 12"/>
            <p:cNvSpPr>
              <a:spLocks/>
            </p:cNvSpPr>
            <p:nvPr/>
          </p:nvSpPr>
          <p:spPr bwMode="auto">
            <a:xfrm>
              <a:off x="1252499" y="2309937"/>
              <a:ext cx="1047115" cy="633095"/>
            </a:xfrm>
            <a:custGeom>
              <a:avLst/>
              <a:gdLst/>
              <a:ahLst/>
              <a:cxnLst>
                <a:cxn ang="0">
                  <a:pos x="441934" y="49722"/>
                </a:cxn>
                <a:cxn ang="0">
                  <a:pos x="393231" y="74250"/>
                </a:cxn>
                <a:cxn ang="0">
                  <a:pos x="347935" y="102621"/>
                </a:cxn>
                <a:cxn ang="0">
                  <a:pos x="306294" y="134459"/>
                </a:cxn>
                <a:cxn ang="0">
                  <a:pos x="268556" y="169385"/>
                </a:cxn>
                <a:cxn ang="0">
                  <a:pos x="234967" y="207019"/>
                </a:cxn>
                <a:cxn ang="0">
                  <a:pos x="205778" y="246985"/>
                </a:cxn>
                <a:cxn ang="0">
                  <a:pos x="181234" y="288903"/>
                </a:cxn>
                <a:cxn ang="0">
                  <a:pos x="161584" y="332396"/>
                </a:cxn>
                <a:cxn ang="0">
                  <a:pos x="147076" y="377085"/>
                </a:cxn>
                <a:cxn ang="0">
                  <a:pos x="137957" y="422591"/>
                </a:cxn>
                <a:cxn ang="0">
                  <a:pos x="134476" y="468536"/>
                </a:cxn>
                <a:cxn ang="0">
                  <a:pos x="136880" y="514542"/>
                </a:cxn>
                <a:cxn ang="0">
                  <a:pos x="182600" y="494222"/>
                </a:cxn>
                <a:cxn ang="0">
                  <a:pos x="118084" y="632525"/>
                </a:cxn>
                <a:cxn ang="0">
                  <a:pos x="0" y="575756"/>
                </a:cxn>
                <a:cxn ang="0">
                  <a:pos x="45694" y="555309"/>
                </a:cxn>
                <a:cxn ang="0">
                  <a:pos x="43290" y="509306"/>
                </a:cxn>
                <a:cxn ang="0">
                  <a:pos x="46771" y="463367"/>
                </a:cxn>
                <a:cxn ang="0">
                  <a:pos x="55890" y="417870"/>
                </a:cxn>
                <a:cxn ang="0">
                  <a:pos x="70398" y="373191"/>
                </a:cxn>
                <a:cxn ang="0">
                  <a:pos x="90048" y="329709"/>
                </a:cxn>
                <a:cxn ang="0">
                  <a:pos x="114592" y="287800"/>
                </a:cxn>
                <a:cxn ang="0">
                  <a:pos x="143781" y="247840"/>
                </a:cxn>
                <a:cxn ang="0">
                  <a:pos x="177370" y="210208"/>
                </a:cxn>
                <a:cxn ang="0">
                  <a:pos x="215108" y="175280"/>
                </a:cxn>
                <a:cxn ang="0">
                  <a:pos x="256749" y="143432"/>
                </a:cxn>
                <a:cxn ang="0">
                  <a:pos x="302045" y="115043"/>
                </a:cxn>
                <a:cxn ang="0">
                  <a:pos x="350748" y="90489"/>
                </a:cxn>
                <a:cxn ang="0">
                  <a:pos x="441934" y="49722"/>
                </a:cxn>
                <a:cxn ang="0">
                  <a:pos x="491000" y="30367"/>
                </a:cxn>
                <a:cxn ang="0">
                  <a:pos x="540414" y="15820"/>
                </a:cxn>
                <a:cxn ang="0">
                  <a:pos x="589808" y="5978"/>
                </a:cxn>
                <a:cxn ang="0">
                  <a:pos x="638812" y="739"/>
                </a:cxn>
                <a:cxn ang="0">
                  <a:pos x="687058" y="0"/>
                </a:cxn>
                <a:cxn ang="0">
                  <a:pos x="734176" y="3657"/>
                </a:cxn>
                <a:cxn ang="0">
                  <a:pos x="779798" y="11609"/>
                </a:cxn>
                <a:cxn ang="0">
                  <a:pos x="823553" y="23752"/>
                </a:cxn>
                <a:cxn ang="0">
                  <a:pos x="865073" y="39984"/>
                </a:cxn>
                <a:cxn ang="0">
                  <a:pos x="903988" y="60202"/>
                </a:cxn>
                <a:cxn ang="0">
                  <a:pos x="939930" y="84304"/>
                </a:cxn>
                <a:cxn ang="0">
                  <a:pos x="972530" y="112186"/>
                </a:cxn>
                <a:cxn ang="0">
                  <a:pos x="1001418" y="143746"/>
                </a:cxn>
                <a:cxn ang="0">
                  <a:pos x="1026224" y="178882"/>
                </a:cxn>
                <a:cxn ang="0">
                  <a:pos x="1046581" y="217489"/>
                </a:cxn>
                <a:cxn ang="0">
                  <a:pos x="955268" y="258256"/>
                </a:cxn>
                <a:cxn ang="0">
                  <a:pos x="935013" y="219848"/>
                </a:cxn>
                <a:cxn ang="0">
                  <a:pos x="910300" y="184821"/>
                </a:cxn>
                <a:cxn ang="0">
                  <a:pos x="881492" y="153297"/>
                </a:cxn>
                <a:cxn ang="0">
                  <a:pos x="848947" y="125396"/>
                </a:cxn>
                <a:cxn ang="0">
                  <a:pos x="813025" y="101237"/>
                </a:cxn>
                <a:cxn ang="0">
                  <a:pos x="774088" y="80941"/>
                </a:cxn>
                <a:cxn ang="0">
                  <a:pos x="732494" y="64629"/>
                </a:cxn>
                <a:cxn ang="0">
                  <a:pos x="688605" y="52420"/>
                </a:cxn>
                <a:cxn ang="0">
                  <a:pos x="642780" y="44435"/>
                </a:cxn>
                <a:cxn ang="0">
                  <a:pos x="595380" y="40794"/>
                </a:cxn>
                <a:cxn ang="0">
                  <a:pos x="546765" y="41617"/>
                </a:cxn>
                <a:cxn ang="0">
                  <a:pos x="497295" y="47025"/>
                </a:cxn>
                <a:cxn ang="0">
                  <a:pos x="447330" y="57137"/>
                </a:cxn>
                <a:cxn ang="0">
                  <a:pos x="397230" y="72074"/>
                </a:cxn>
              </a:cxnLst>
              <a:rect l="0" t="0" r="r" b="b"/>
              <a:pathLst>
                <a:path w="1047114" h="633094">
                  <a:moveTo>
                    <a:pt x="441934" y="49722"/>
                  </a:moveTo>
                  <a:lnTo>
                    <a:pt x="393231" y="74250"/>
                  </a:lnTo>
                  <a:lnTo>
                    <a:pt x="347935" y="102621"/>
                  </a:lnTo>
                  <a:lnTo>
                    <a:pt x="306294" y="134459"/>
                  </a:lnTo>
                  <a:lnTo>
                    <a:pt x="268556" y="169385"/>
                  </a:lnTo>
                  <a:lnTo>
                    <a:pt x="234967" y="207019"/>
                  </a:lnTo>
                  <a:lnTo>
                    <a:pt x="205778" y="246985"/>
                  </a:lnTo>
                  <a:lnTo>
                    <a:pt x="181234" y="288903"/>
                  </a:lnTo>
                  <a:lnTo>
                    <a:pt x="161584" y="332396"/>
                  </a:lnTo>
                  <a:lnTo>
                    <a:pt x="147076" y="377085"/>
                  </a:lnTo>
                  <a:lnTo>
                    <a:pt x="137957" y="422591"/>
                  </a:lnTo>
                  <a:lnTo>
                    <a:pt x="134476" y="468536"/>
                  </a:lnTo>
                  <a:lnTo>
                    <a:pt x="136880" y="514542"/>
                  </a:lnTo>
                  <a:lnTo>
                    <a:pt x="182600" y="494222"/>
                  </a:lnTo>
                  <a:lnTo>
                    <a:pt x="118084" y="632525"/>
                  </a:lnTo>
                  <a:lnTo>
                    <a:pt x="0" y="575756"/>
                  </a:lnTo>
                  <a:lnTo>
                    <a:pt x="45694" y="555309"/>
                  </a:lnTo>
                  <a:lnTo>
                    <a:pt x="43290" y="509306"/>
                  </a:lnTo>
                  <a:lnTo>
                    <a:pt x="46771" y="463367"/>
                  </a:lnTo>
                  <a:lnTo>
                    <a:pt x="55890" y="417870"/>
                  </a:lnTo>
                  <a:lnTo>
                    <a:pt x="70398" y="373191"/>
                  </a:lnTo>
                  <a:lnTo>
                    <a:pt x="90048" y="329709"/>
                  </a:lnTo>
                  <a:lnTo>
                    <a:pt x="114592" y="287800"/>
                  </a:lnTo>
                  <a:lnTo>
                    <a:pt x="143781" y="247840"/>
                  </a:lnTo>
                  <a:lnTo>
                    <a:pt x="177370" y="210208"/>
                  </a:lnTo>
                  <a:lnTo>
                    <a:pt x="215108" y="175280"/>
                  </a:lnTo>
                  <a:lnTo>
                    <a:pt x="256749" y="143432"/>
                  </a:lnTo>
                  <a:lnTo>
                    <a:pt x="302045" y="115043"/>
                  </a:lnTo>
                  <a:lnTo>
                    <a:pt x="350748" y="90489"/>
                  </a:lnTo>
                  <a:lnTo>
                    <a:pt x="441934" y="49722"/>
                  </a:lnTo>
                  <a:lnTo>
                    <a:pt x="491000" y="30367"/>
                  </a:lnTo>
                  <a:lnTo>
                    <a:pt x="540414" y="15820"/>
                  </a:lnTo>
                  <a:lnTo>
                    <a:pt x="589808" y="5978"/>
                  </a:lnTo>
                  <a:lnTo>
                    <a:pt x="638812" y="739"/>
                  </a:lnTo>
                  <a:lnTo>
                    <a:pt x="687058" y="0"/>
                  </a:lnTo>
                  <a:lnTo>
                    <a:pt x="734176" y="3657"/>
                  </a:lnTo>
                  <a:lnTo>
                    <a:pt x="779798" y="11609"/>
                  </a:lnTo>
                  <a:lnTo>
                    <a:pt x="823553" y="23752"/>
                  </a:lnTo>
                  <a:lnTo>
                    <a:pt x="865073" y="39984"/>
                  </a:lnTo>
                  <a:lnTo>
                    <a:pt x="903988" y="60202"/>
                  </a:lnTo>
                  <a:lnTo>
                    <a:pt x="939930" y="84304"/>
                  </a:lnTo>
                  <a:lnTo>
                    <a:pt x="972530" y="112186"/>
                  </a:lnTo>
                  <a:lnTo>
                    <a:pt x="1001418" y="143746"/>
                  </a:lnTo>
                  <a:lnTo>
                    <a:pt x="1026224" y="178882"/>
                  </a:lnTo>
                  <a:lnTo>
                    <a:pt x="1046581" y="217489"/>
                  </a:lnTo>
                  <a:lnTo>
                    <a:pt x="955268" y="258256"/>
                  </a:lnTo>
                  <a:lnTo>
                    <a:pt x="935013" y="219848"/>
                  </a:lnTo>
                  <a:lnTo>
                    <a:pt x="910300" y="184821"/>
                  </a:lnTo>
                  <a:lnTo>
                    <a:pt x="881492" y="153297"/>
                  </a:lnTo>
                  <a:lnTo>
                    <a:pt x="848947" y="125396"/>
                  </a:lnTo>
                  <a:lnTo>
                    <a:pt x="813025" y="101237"/>
                  </a:lnTo>
                  <a:lnTo>
                    <a:pt x="774088" y="80941"/>
                  </a:lnTo>
                  <a:lnTo>
                    <a:pt x="732494" y="64629"/>
                  </a:lnTo>
                  <a:lnTo>
                    <a:pt x="688605" y="52420"/>
                  </a:lnTo>
                  <a:lnTo>
                    <a:pt x="642780" y="44435"/>
                  </a:lnTo>
                  <a:lnTo>
                    <a:pt x="595380" y="40794"/>
                  </a:lnTo>
                  <a:lnTo>
                    <a:pt x="546765" y="41617"/>
                  </a:lnTo>
                  <a:lnTo>
                    <a:pt x="497295" y="47025"/>
                  </a:lnTo>
                  <a:lnTo>
                    <a:pt x="447330" y="57137"/>
                  </a:lnTo>
                  <a:lnTo>
                    <a:pt x="397230" y="72074"/>
                  </a:lnTo>
                </a:path>
              </a:pathLst>
            </a:custGeom>
            <a:noFill/>
            <a:ln w="15875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8" name="object 13"/>
            <p:cNvSpPr>
              <a:spLocks/>
            </p:cNvSpPr>
            <p:nvPr/>
          </p:nvSpPr>
          <p:spPr bwMode="auto">
            <a:xfrm>
              <a:off x="92647" y="4280915"/>
              <a:ext cx="726440" cy="1279525"/>
            </a:xfrm>
            <a:custGeom>
              <a:avLst/>
              <a:gdLst/>
              <a:ahLst/>
              <a:cxnLst>
                <a:cxn ang="0">
                  <a:pos x="419861" y="0"/>
                </a:cxn>
                <a:cxn ang="0">
                  <a:pos x="460945" y="116585"/>
                </a:cxn>
                <a:cxn ang="0">
                  <a:pos x="418197" y="145085"/>
                </a:cxn>
                <a:cxn ang="0">
                  <a:pos x="377364" y="175164"/>
                </a:cxn>
                <a:cxn ang="0">
                  <a:pos x="338475" y="206741"/>
                </a:cxn>
                <a:cxn ang="0">
                  <a:pos x="301554" y="239730"/>
                </a:cxn>
                <a:cxn ang="0">
                  <a:pos x="266628" y="274049"/>
                </a:cxn>
                <a:cxn ang="0">
                  <a:pos x="233724" y="309613"/>
                </a:cxn>
                <a:cxn ang="0">
                  <a:pos x="202867" y="346341"/>
                </a:cxn>
                <a:cxn ang="0">
                  <a:pos x="174084" y="384148"/>
                </a:cxn>
                <a:cxn ang="0">
                  <a:pos x="147401" y="422950"/>
                </a:cxn>
                <a:cxn ang="0">
                  <a:pos x="122845" y="462665"/>
                </a:cxn>
                <a:cxn ang="0">
                  <a:pos x="100441" y="503208"/>
                </a:cxn>
                <a:cxn ang="0">
                  <a:pos x="80215" y="544496"/>
                </a:cxn>
                <a:cxn ang="0">
                  <a:pos x="62195" y="586447"/>
                </a:cxn>
                <a:cxn ang="0">
                  <a:pos x="46406" y="628975"/>
                </a:cxn>
                <a:cxn ang="0">
                  <a:pos x="32875" y="671998"/>
                </a:cxn>
                <a:cxn ang="0">
                  <a:pos x="21627" y="715433"/>
                </a:cxn>
                <a:cxn ang="0">
                  <a:pos x="12690" y="759195"/>
                </a:cxn>
                <a:cxn ang="0">
                  <a:pos x="6088" y="803202"/>
                </a:cxn>
                <a:cxn ang="0">
                  <a:pos x="1850" y="847369"/>
                </a:cxn>
                <a:cxn ang="0">
                  <a:pos x="0" y="891614"/>
                </a:cxn>
                <a:cxn ang="0">
                  <a:pos x="564" y="935853"/>
                </a:cxn>
                <a:cxn ang="0">
                  <a:pos x="3571" y="980002"/>
                </a:cxn>
                <a:cxn ang="0">
                  <a:pos x="9044" y="1023978"/>
                </a:cxn>
                <a:cxn ang="0">
                  <a:pos x="17012" y="1067698"/>
                </a:cxn>
                <a:cxn ang="0">
                  <a:pos x="27499" y="1111077"/>
                </a:cxn>
                <a:cxn ang="0">
                  <a:pos x="40532" y="1154033"/>
                </a:cxn>
                <a:cxn ang="0">
                  <a:pos x="56138" y="1196482"/>
                </a:cxn>
                <a:cxn ang="0">
                  <a:pos x="74343" y="1238340"/>
                </a:cxn>
                <a:cxn ang="0">
                  <a:pos x="95173" y="1279524"/>
                </a:cxn>
                <a:cxn ang="0">
                  <a:pos x="88175" y="1233726"/>
                </a:cxn>
                <a:cxn ang="0">
                  <a:pos x="83868" y="1187825"/>
                </a:cxn>
                <a:cxn ang="0">
                  <a:pos x="82211" y="1141907"/>
                </a:cxn>
                <a:cxn ang="0">
                  <a:pos x="83165" y="1096056"/>
                </a:cxn>
                <a:cxn ang="0">
                  <a:pos x="86687" y="1050357"/>
                </a:cxn>
                <a:cxn ang="0">
                  <a:pos x="92737" y="1004892"/>
                </a:cxn>
                <a:cxn ang="0">
                  <a:pos x="101276" y="959747"/>
                </a:cxn>
                <a:cxn ang="0">
                  <a:pos x="112262" y="915006"/>
                </a:cxn>
                <a:cxn ang="0">
                  <a:pos x="125655" y="870753"/>
                </a:cxn>
                <a:cxn ang="0">
                  <a:pos x="141413" y="827073"/>
                </a:cxn>
                <a:cxn ang="0">
                  <a:pos x="159498" y="784049"/>
                </a:cxn>
                <a:cxn ang="0">
                  <a:pos x="179867" y="741765"/>
                </a:cxn>
                <a:cxn ang="0">
                  <a:pos x="202481" y="700307"/>
                </a:cxn>
                <a:cxn ang="0">
                  <a:pos x="227298" y="659758"/>
                </a:cxn>
                <a:cxn ang="0">
                  <a:pos x="254279" y="620202"/>
                </a:cxn>
                <a:cxn ang="0">
                  <a:pos x="283382" y="581724"/>
                </a:cxn>
                <a:cxn ang="0">
                  <a:pos x="314567" y="544408"/>
                </a:cxn>
                <a:cxn ang="0">
                  <a:pos x="347793" y="508339"/>
                </a:cxn>
                <a:cxn ang="0">
                  <a:pos x="383021" y="473599"/>
                </a:cxn>
                <a:cxn ang="0">
                  <a:pos x="420209" y="440274"/>
                </a:cxn>
                <a:cxn ang="0">
                  <a:pos x="459316" y="408449"/>
                </a:cxn>
                <a:cxn ang="0">
                  <a:pos x="500302" y="378206"/>
                </a:cxn>
                <a:cxn ang="0">
                  <a:pos x="543127" y="349630"/>
                </a:cxn>
                <a:cxn ang="0">
                  <a:pos x="584224" y="466216"/>
                </a:cxn>
                <a:cxn ang="0">
                  <a:pos x="725842" y="124586"/>
                </a:cxn>
                <a:cxn ang="0">
                  <a:pos x="419861" y="0"/>
                </a:cxn>
              </a:cxnLst>
              <a:rect l="0" t="0" r="r" b="b"/>
              <a:pathLst>
                <a:path w="726440" h="1279525">
                  <a:moveTo>
                    <a:pt x="419861" y="0"/>
                  </a:moveTo>
                  <a:lnTo>
                    <a:pt x="460945" y="116585"/>
                  </a:lnTo>
                  <a:lnTo>
                    <a:pt x="418197" y="145085"/>
                  </a:lnTo>
                  <a:lnTo>
                    <a:pt x="377364" y="175164"/>
                  </a:lnTo>
                  <a:lnTo>
                    <a:pt x="338475" y="206741"/>
                  </a:lnTo>
                  <a:lnTo>
                    <a:pt x="301554" y="239730"/>
                  </a:lnTo>
                  <a:lnTo>
                    <a:pt x="266628" y="274049"/>
                  </a:lnTo>
                  <a:lnTo>
                    <a:pt x="233724" y="309613"/>
                  </a:lnTo>
                  <a:lnTo>
                    <a:pt x="202867" y="346341"/>
                  </a:lnTo>
                  <a:lnTo>
                    <a:pt x="174084" y="384148"/>
                  </a:lnTo>
                  <a:lnTo>
                    <a:pt x="147401" y="422950"/>
                  </a:lnTo>
                  <a:lnTo>
                    <a:pt x="122845" y="462665"/>
                  </a:lnTo>
                  <a:lnTo>
                    <a:pt x="100441" y="503208"/>
                  </a:lnTo>
                  <a:lnTo>
                    <a:pt x="80215" y="544496"/>
                  </a:lnTo>
                  <a:lnTo>
                    <a:pt x="62195" y="586447"/>
                  </a:lnTo>
                  <a:lnTo>
                    <a:pt x="46406" y="628975"/>
                  </a:lnTo>
                  <a:lnTo>
                    <a:pt x="32875" y="671998"/>
                  </a:lnTo>
                  <a:lnTo>
                    <a:pt x="21627" y="715433"/>
                  </a:lnTo>
                  <a:lnTo>
                    <a:pt x="12690" y="759195"/>
                  </a:lnTo>
                  <a:lnTo>
                    <a:pt x="6088" y="803202"/>
                  </a:lnTo>
                  <a:lnTo>
                    <a:pt x="1850" y="847369"/>
                  </a:lnTo>
                  <a:lnTo>
                    <a:pt x="0" y="891614"/>
                  </a:lnTo>
                  <a:lnTo>
                    <a:pt x="564" y="935853"/>
                  </a:lnTo>
                  <a:lnTo>
                    <a:pt x="3571" y="980002"/>
                  </a:lnTo>
                  <a:lnTo>
                    <a:pt x="9044" y="1023978"/>
                  </a:lnTo>
                  <a:lnTo>
                    <a:pt x="17012" y="1067698"/>
                  </a:lnTo>
                  <a:lnTo>
                    <a:pt x="27499" y="1111077"/>
                  </a:lnTo>
                  <a:lnTo>
                    <a:pt x="40532" y="1154033"/>
                  </a:lnTo>
                  <a:lnTo>
                    <a:pt x="56138" y="1196482"/>
                  </a:lnTo>
                  <a:lnTo>
                    <a:pt x="74343" y="1238340"/>
                  </a:lnTo>
                  <a:lnTo>
                    <a:pt x="95173" y="1279524"/>
                  </a:lnTo>
                  <a:lnTo>
                    <a:pt x="88175" y="1233726"/>
                  </a:lnTo>
                  <a:lnTo>
                    <a:pt x="83868" y="1187825"/>
                  </a:lnTo>
                  <a:lnTo>
                    <a:pt x="82211" y="1141907"/>
                  </a:lnTo>
                  <a:lnTo>
                    <a:pt x="83165" y="1096056"/>
                  </a:lnTo>
                  <a:lnTo>
                    <a:pt x="86687" y="1050357"/>
                  </a:lnTo>
                  <a:lnTo>
                    <a:pt x="92737" y="1004892"/>
                  </a:lnTo>
                  <a:lnTo>
                    <a:pt x="101276" y="959747"/>
                  </a:lnTo>
                  <a:lnTo>
                    <a:pt x="112262" y="915006"/>
                  </a:lnTo>
                  <a:lnTo>
                    <a:pt x="125655" y="870753"/>
                  </a:lnTo>
                  <a:lnTo>
                    <a:pt x="141413" y="827073"/>
                  </a:lnTo>
                  <a:lnTo>
                    <a:pt x="159498" y="784049"/>
                  </a:lnTo>
                  <a:lnTo>
                    <a:pt x="179867" y="741765"/>
                  </a:lnTo>
                  <a:lnTo>
                    <a:pt x="202481" y="700307"/>
                  </a:lnTo>
                  <a:lnTo>
                    <a:pt x="227298" y="659758"/>
                  </a:lnTo>
                  <a:lnTo>
                    <a:pt x="254279" y="620202"/>
                  </a:lnTo>
                  <a:lnTo>
                    <a:pt x="283382" y="581724"/>
                  </a:lnTo>
                  <a:lnTo>
                    <a:pt x="314567" y="544408"/>
                  </a:lnTo>
                  <a:lnTo>
                    <a:pt x="347793" y="508339"/>
                  </a:lnTo>
                  <a:lnTo>
                    <a:pt x="383021" y="473599"/>
                  </a:lnTo>
                  <a:lnTo>
                    <a:pt x="420209" y="440274"/>
                  </a:lnTo>
                  <a:lnTo>
                    <a:pt x="459316" y="408449"/>
                  </a:lnTo>
                  <a:lnTo>
                    <a:pt x="500302" y="378206"/>
                  </a:lnTo>
                  <a:lnTo>
                    <a:pt x="543127" y="349630"/>
                  </a:lnTo>
                  <a:lnTo>
                    <a:pt x="584224" y="466216"/>
                  </a:lnTo>
                  <a:lnTo>
                    <a:pt x="725842" y="124586"/>
                  </a:lnTo>
                  <a:lnTo>
                    <a:pt x="419861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49" name="object 14"/>
            <p:cNvSpPr>
              <a:spLocks/>
            </p:cNvSpPr>
            <p:nvPr/>
          </p:nvSpPr>
          <p:spPr bwMode="auto">
            <a:xfrm>
              <a:off x="137477" y="5447156"/>
              <a:ext cx="1307465" cy="796925"/>
            </a:xfrm>
            <a:custGeom>
              <a:avLst/>
              <a:gdLst/>
              <a:ahLst/>
              <a:cxnLst>
                <a:cxn ang="0">
                  <a:pos x="82181" y="233057"/>
                </a:cxn>
                <a:cxn ang="0">
                  <a:pos x="116894" y="316163"/>
                </a:cxn>
                <a:cxn ang="0">
                  <a:pos x="160058" y="393536"/>
                </a:cxn>
                <a:cxn ang="0">
                  <a:pos x="211058" y="464923"/>
                </a:cxn>
                <a:cxn ang="0">
                  <a:pos x="269278" y="530072"/>
                </a:cxn>
                <a:cxn ang="0">
                  <a:pos x="334102" y="588733"/>
                </a:cxn>
                <a:cxn ang="0">
                  <a:pos x="404915" y="640653"/>
                </a:cxn>
                <a:cxn ang="0">
                  <a:pos x="481102" y="685581"/>
                </a:cxn>
                <a:cxn ang="0">
                  <a:pos x="562046" y="723265"/>
                </a:cxn>
                <a:cxn ang="0">
                  <a:pos x="647133" y="753453"/>
                </a:cxn>
                <a:cxn ang="0">
                  <a:pos x="735746" y="775894"/>
                </a:cxn>
                <a:cxn ang="0">
                  <a:pos x="827271" y="790336"/>
                </a:cxn>
                <a:cxn ang="0">
                  <a:pos x="921091" y="796528"/>
                </a:cxn>
                <a:cxn ang="0">
                  <a:pos x="1016592" y="794217"/>
                </a:cxn>
                <a:cxn ang="0">
                  <a:pos x="1113157" y="783152"/>
                </a:cxn>
                <a:cxn ang="0">
                  <a:pos x="1210172" y="763082"/>
                </a:cxn>
                <a:cxn ang="0">
                  <a:pos x="1307020" y="733755"/>
                </a:cxn>
                <a:cxn ang="0">
                  <a:pos x="1176371" y="516497"/>
                </a:cxn>
                <a:cxn ang="0">
                  <a:pos x="1079383" y="541166"/>
                </a:cxn>
                <a:cxn ang="0">
                  <a:pos x="982534" y="556703"/>
                </a:cxn>
                <a:cxn ang="0">
                  <a:pos x="886439" y="563360"/>
                </a:cxn>
                <a:cxn ang="0">
                  <a:pos x="791714" y="561389"/>
                </a:cxn>
                <a:cxn ang="0">
                  <a:pos x="698975" y="551042"/>
                </a:cxn>
                <a:cxn ang="0">
                  <a:pos x="608837" y="532570"/>
                </a:cxn>
                <a:cxn ang="0">
                  <a:pos x="521916" y="506225"/>
                </a:cxn>
                <a:cxn ang="0">
                  <a:pos x="438828" y="472258"/>
                </a:cxn>
                <a:cxn ang="0">
                  <a:pos x="360189" y="430922"/>
                </a:cxn>
                <a:cxn ang="0">
                  <a:pos x="286615" y="382469"/>
                </a:cxn>
                <a:cxn ang="0">
                  <a:pos x="218721" y="327150"/>
                </a:cxn>
                <a:cxn ang="0">
                  <a:pos x="157122" y="265217"/>
                </a:cxn>
                <a:cxn ang="0">
                  <a:pos x="102436" y="196921"/>
                </a:cxn>
                <a:cxn ang="0">
                  <a:pos x="55277" y="122515"/>
                </a:cxn>
                <a:cxn ang="0">
                  <a:pos x="16261" y="42250"/>
                </a:cxn>
              </a:cxnLst>
              <a:rect l="0" t="0" r="r" b="b"/>
              <a:pathLst>
                <a:path w="1307465" h="796925">
                  <a:moveTo>
                    <a:pt x="0" y="0"/>
                  </a:moveTo>
                  <a:lnTo>
                    <a:pt x="82181" y="233057"/>
                  </a:lnTo>
                  <a:lnTo>
                    <a:pt x="98443" y="275311"/>
                  </a:lnTo>
                  <a:lnTo>
                    <a:pt x="116894" y="316163"/>
                  </a:lnTo>
                  <a:lnTo>
                    <a:pt x="137458" y="355582"/>
                  </a:lnTo>
                  <a:lnTo>
                    <a:pt x="160058" y="393536"/>
                  </a:lnTo>
                  <a:lnTo>
                    <a:pt x="184617" y="429993"/>
                  </a:lnTo>
                  <a:lnTo>
                    <a:pt x="211058" y="464923"/>
                  </a:lnTo>
                  <a:lnTo>
                    <a:pt x="239304" y="498293"/>
                  </a:lnTo>
                  <a:lnTo>
                    <a:pt x="269278" y="530072"/>
                  </a:lnTo>
                  <a:lnTo>
                    <a:pt x="300903" y="560229"/>
                  </a:lnTo>
                  <a:lnTo>
                    <a:pt x="334102" y="588733"/>
                  </a:lnTo>
                  <a:lnTo>
                    <a:pt x="368798" y="615551"/>
                  </a:lnTo>
                  <a:lnTo>
                    <a:pt x="404915" y="640653"/>
                  </a:lnTo>
                  <a:lnTo>
                    <a:pt x="442375" y="664006"/>
                  </a:lnTo>
                  <a:lnTo>
                    <a:pt x="481102" y="685581"/>
                  </a:lnTo>
                  <a:lnTo>
                    <a:pt x="521017" y="705344"/>
                  </a:lnTo>
                  <a:lnTo>
                    <a:pt x="562046" y="723265"/>
                  </a:lnTo>
                  <a:lnTo>
                    <a:pt x="604110" y="739311"/>
                  </a:lnTo>
                  <a:lnTo>
                    <a:pt x="647133" y="753453"/>
                  </a:lnTo>
                  <a:lnTo>
                    <a:pt x="691037" y="765657"/>
                  </a:lnTo>
                  <a:lnTo>
                    <a:pt x="735746" y="775894"/>
                  </a:lnTo>
                  <a:lnTo>
                    <a:pt x="781183" y="784131"/>
                  </a:lnTo>
                  <a:lnTo>
                    <a:pt x="827271" y="790336"/>
                  </a:lnTo>
                  <a:lnTo>
                    <a:pt x="873933" y="794479"/>
                  </a:lnTo>
                  <a:lnTo>
                    <a:pt x="921091" y="796528"/>
                  </a:lnTo>
                  <a:lnTo>
                    <a:pt x="968670" y="796451"/>
                  </a:lnTo>
                  <a:lnTo>
                    <a:pt x="1016592" y="794217"/>
                  </a:lnTo>
                  <a:lnTo>
                    <a:pt x="1064780" y="789795"/>
                  </a:lnTo>
                  <a:lnTo>
                    <a:pt x="1113157" y="783152"/>
                  </a:lnTo>
                  <a:lnTo>
                    <a:pt x="1161647" y="774259"/>
                  </a:lnTo>
                  <a:lnTo>
                    <a:pt x="1210172" y="763082"/>
                  </a:lnTo>
                  <a:lnTo>
                    <a:pt x="1258655" y="749591"/>
                  </a:lnTo>
                  <a:lnTo>
                    <a:pt x="1307020" y="733755"/>
                  </a:lnTo>
                  <a:lnTo>
                    <a:pt x="1224724" y="500659"/>
                  </a:lnTo>
                  <a:lnTo>
                    <a:pt x="1176371" y="516497"/>
                  </a:lnTo>
                  <a:lnTo>
                    <a:pt x="1127898" y="529988"/>
                  </a:lnTo>
                  <a:lnTo>
                    <a:pt x="1079383" y="541166"/>
                  </a:lnTo>
                  <a:lnTo>
                    <a:pt x="1030903" y="550060"/>
                  </a:lnTo>
                  <a:lnTo>
                    <a:pt x="982534" y="556703"/>
                  </a:lnTo>
                  <a:lnTo>
                    <a:pt x="934354" y="561126"/>
                  </a:lnTo>
                  <a:lnTo>
                    <a:pt x="886439" y="563360"/>
                  </a:lnTo>
                  <a:lnTo>
                    <a:pt x="838867" y="563438"/>
                  </a:lnTo>
                  <a:lnTo>
                    <a:pt x="791714" y="561389"/>
                  </a:lnTo>
                  <a:lnTo>
                    <a:pt x="745058" y="557247"/>
                  </a:lnTo>
                  <a:lnTo>
                    <a:pt x="698975" y="551042"/>
                  </a:lnTo>
                  <a:lnTo>
                    <a:pt x="653542" y="542806"/>
                  </a:lnTo>
                  <a:lnTo>
                    <a:pt x="608837" y="532570"/>
                  </a:lnTo>
                  <a:lnTo>
                    <a:pt x="564936" y="520365"/>
                  </a:lnTo>
                  <a:lnTo>
                    <a:pt x="521916" y="506225"/>
                  </a:lnTo>
                  <a:lnTo>
                    <a:pt x="479855" y="490178"/>
                  </a:lnTo>
                  <a:lnTo>
                    <a:pt x="438828" y="472258"/>
                  </a:lnTo>
                  <a:lnTo>
                    <a:pt x="398914" y="452496"/>
                  </a:lnTo>
                  <a:lnTo>
                    <a:pt x="360189" y="430922"/>
                  </a:lnTo>
                  <a:lnTo>
                    <a:pt x="322731" y="407570"/>
                  </a:lnTo>
                  <a:lnTo>
                    <a:pt x="286615" y="382469"/>
                  </a:lnTo>
                  <a:lnTo>
                    <a:pt x="251919" y="355652"/>
                  </a:lnTo>
                  <a:lnTo>
                    <a:pt x="218721" y="327150"/>
                  </a:lnTo>
                  <a:lnTo>
                    <a:pt x="187096" y="296994"/>
                  </a:lnTo>
                  <a:lnTo>
                    <a:pt x="157122" y="265217"/>
                  </a:lnTo>
                  <a:lnTo>
                    <a:pt x="128877" y="231848"/>
                  </a:lnTo>
                  <a:lnTo>
                    <a:pt x="102436" y="196921"/>
                  </a:lnTo>
                  <a:lnTo>
                    <a:pt x="77877" y="160466"/>
                  </a:lnTo>
                  <a:lnTo>
                    <a:pt x="55277" y="122515"/>
                  </a:lnTo>
                  <a:lnTo>
                    <a:pt x="34713" y="83099"/>
                  </a:lnTo>
                  <a:lnTo>
                    <a:pt x="16261" y="42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92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0" name="object 15"/>
            <p:cNvSpPr>
              <a:spLocks/>
            </p:cNvSpPr>
            <p:nvPr/>
          </p:nvSpPr>
          <p:spPr bwMode="auto">
            <a:xfrm>
              <a:off x="92610" y="4280915"/>
              <a:ext cx="1351915" cy="1962785"/>
            </a:xfrm>
            <a:custGeom>
              <a:avLst/>
              <a:gdLst/>
              <a:ahLst/>
              <a:cxnLst>
                <a:cxn ang="0">
                  <a:pos x="61128" y="1208491"/>
                </a:cxn>
                <a:cxn ang="0">
                  <a:pos x="100144" y="1288756"/>
                </a:cxn>
                <a:cxn ang="0">
                  <a:pos x="147303" y="1363162"/>
                </a:cxn>
                <a:cxn ang="0">
                  <a:pos x="201989" y="1431458"/>
                </a:cxn>
                <a:cxn ang="0">
                  <a:pos x="263588" y="1493391"/>
                </a:cxn>
                <a:cxn ang="0">
                  <a:pos x="331482" y="1548710"/>
                </a:cxn>
                <a:cxn ang="0">
                  <a:pos x="405057" y="1597163"/>
                </a:cxn>
                <a:cxn ang="0">
                  <a:pos x="483696" y="1638499"/>
                </a:cxn>
                <a:cxn ang="0">
                  <a:pos x="566783" y="1672466"/>
                </a:cxn>
                <a:cxn ang="0">
                  <a:pos x="653704" y="1698811"/>
                </a:cxn>
                <a:cxn ang="0">
                  <a:pos x="743842" y="1717283"/>
                </a:cxn>
                <a:cxn ang="0">
                  <a:pos x="836581" y="1727630"/>
                </a:cxn>
                <a:cxn ang="0">
                  <a:pos x="931306" y="1729601"/>
                </a:cxn>
                <a:cxn ang="0">
                  <a:pos x="1027401" y="1722944"/>
                </a:cxn>
                <a:cxn ang="0">
                  <a:pos x="1124250" y="1707407"/>
                </a:cxn>
                <a:cxn ang="0">
                  <a:pos x="1221238" y="1682738"/>
                </a:cxn>
                <a:cxn ang="0">
                  <a:pos x="1351887" y="1899996"/>
                </a:cxn>
                <a:cxn ang="0">
                  <a:pos x="1255039" y="1929323"/>
                </a:cxn>
                <a:cxn ang="0">
                  <a:pos x="1158024" y="1949393"/>
                </a:cxn>
                <a:cxn ang="0">
                  <a:pos x="1061459" y="1960458"/>
                </a:cxn>
                <a:cxn ang="0">
                  <a:pos x="965958" y="1962769"/>
                </a:cxn>
                <a:cxn ang="0">
                  <a:pos x="872138" y="1956577"/>
                </a:cxn>
                <a:cxn ang="0">
                  <a:pos x="780613" y="1942135"/>
                </a:cxn>
                <a:cxn ang="0">
                  <a:pos x="692000" y="1919694"/>
                </a:cxn>
                <a:cxn ang="0">
                  <a:pos x="606913" y="1889505"/>
                </a:cxn>
                <a:cxn ang="0">
                  <a:pos x="525969" y="1851822"/>
                </a:cxn>
                <a:cxn ang="0">
                  <a:pos x="449782" y="1806894"/>
                </a:cxn>
                <a:cxn ang="0">
                  <a:pos x="378969" y="1754974"/>
                </a:cxn>
                <a:cxn ang="0">
                  <a:pos x="314145" y="1696313"/>
                </a:cxn>
                <a:cxn ang="0">
                  <a:pos x="255925" y="1631164"/>
                </a:cxn>
                <a:cxn ang="0">
                  <a:pos x="204925" y="1559777"/>
                </a:cxn>
                <a:cxn ang="0">
                  <a:pos x="161761" y="1482404"/>
                </a:cxn>
                <a:cxn ang="0">
                  <a:pos x="127048" y="1399298"/>
                </a:cxn>
                <a:cxn ang="0">
                  <a:pos x="30826" y="1122377"/>
                </a:cxn>
                <a:cxn ang="0">
                  <a:pos x="10719" y="1033560"/>
                </a:cxn>
                <a:cxn ang="0">
                  <a:pos x="1025" y="943846"/>
                </a:cxn>
                <a:cxn ang="0">
                  <a:pos x="1477" y="853908"/>
                </a:cxn>
                <a:cxn ang="0">
                  <a:pos x="11810" y="764416"/>
                </a:cxn>
                <a:cxn ang="0">
                  <a:pos x="31757" y="676041"/>
                </a:cxn>
                <a:cxn ang="0">
                  <a:pos x="61052" y="589454"/>
                </a:cxn>
                <a:cxn ang="0">
                  <a:pos x="99430" y="505327"/>
                </a:cxn>
                <a:cxn ang="0">
                  <a:pos x="146626" y="424331"/>
                </a:cxn>
                <a:cxn ang="0">
                  <a:pos x="202372" y="347137"/>
                </a:cxn>
                <a:cxn ang="0">
                  <a:pos x="266403" y="274415"/>
                </a:cxn>
                <a:cxn ang="0">
                  <a:pos x="338453" y="206838"/>
                </a:cxn>
                <a:cxn ang="0">
                  <a:pos x="418256" y="145076"/>
                </a:cxn>
                <a:cxn ang="0">
                  <a:pos x="419898" y="0"/>
                </a:cxn>
                <a:cxn ang="0">
                  <a:pos x="584261" y="466216"/>
                </a:cxn>
                <a:cxn ang="0">
                  <a:pos x="500339" y="378206"/>
                </a:cxn>
                <a:cxn ang="0">
                  <a:pos x="420245" y="440274"/>
                </a:cxn>
                <a:cxn ang="0">
                  <a:pos x="347830" y="508339"/>
                </a:cxn>
                <a:cxn ang="0">
                  <a:pos x="283418" y="581724"/>
                </a:cxn>
                <a:cxn ang="0">
                  <a:pos x="227335" y="659758"/>
                </a:cxn>
                <a:cxn ang="0">
                  <a:pos x="179904" y="741765"/>
                </a:cxn>
                <a:cxn ang="0">
                  <a:pos x="141450" y="827073"/>
                </a:cxn>
                <a:cxn ang="0">
                  <a:pos x="112299" y="915006"/>
                </a:cxn>
                <a:cxn ang="0">
                  <a:pos x="92774" y="1004892"/>
                </a:cxn>
                <a:cxn ang="0">
                  <a:pos x="83201" y="1096056"/>
                </a:cxn>
                <a:cxn ang="0">
                  <a:pos x="83905" y="1187825"/>
                </a:cxn>
                <a:cxn ang="0">
                  <a:pos x="95209" y="1279524"/>
                </a:cxn>
              </a:cxnLst>
              <a:rect l="0" t="0" r="r" b="b"/>
              <a:pathLst>
                <a:path w="1351915" h="1962785">
                  <a:moveTo>
                    <a:pt x="44867" y="1166240"/>
                  </a:moveTo>
                  <a:lnTo>
                    <a:pt x="61128" y="1208491"/>
                  </a:lnTo>
                  <a:lnTo>
                    <a:pt x="79580" y="1249340"/>
                  </a:lnTo>
                  <a:lnTo>
                    <a:pt x="100144" y="1288756"/>
                  </a:lnTo>
                  <a:lnTo>
                    <a:pt x="122744" y="1326707"/>
                  </a:lnTo>
                  <a:lnTo>
                    <a:pt x="147303" y="1363162"/>
                  </a:lnTo>
                  <a:lnTo>
                    <a:pt x="173744" y="1398089"/>
                  </a:lnTo>
                  <a:lnTo>
                    <a:pt x="201989" y="1431458"/>
                  </a:lnTo>
                  <a:lnTo>
                    <a:pt x="231963" y="1463235"/>
                  </a:lnTo>
                  <a:lnTo>
                    <a:pt x="263588" y="1493391"/>
                  </a:lnTo>
                  <a:lnTo>
                    <a:pt x="296786" y="1521893"/>
                  </a:lnTo>
                  <a:lnTo>
                    <a:pt x="331482" y="1548710"/>
                  </a:lnTo>
                  <a:lnTo>
                    <a:pt x="367598" y="1573811"/>
                  </a:lnTo>
                  <a:lnTo>
                    <a:pt x="405057" y="1597163"/>
                  </a:lnTo>
                  <a:lnTo>
                    <a:pt x="443781" y="1618737"/>
                  </a:lnTo>
                  <a:lnTo>
                    <a:pt x="483696" y="1638499"/>
                  </a:lnTo>
                  <a:lnTo>
                    <a:pt x="524722" y="1656419"/>
                  </a:lnTo>
                  <a:lnTo>
                    <a:pt x="566783" y="1672466"/>
                  </a:lnTo>
                  <a:lnTo>
                    <a:pt x="609803" y="1686606"/>
                  </a:lnTo>
                  <a:lnTo>
                    <a:pt x="653704" y="1698811"/>
                  </a:lnTo>
                  <a:lnTo>
                    <a:pt x="698409" y="1709047"/>
                  </a:lnTo>
                  <a:lnTo>
                    <a:pt x="743842" y="1717283"/>
                  </a:lnTo>
                  <a:lnTo>
                    <a:pt x="789925" y="1723488"/>
                  </a:lnTo>
                  <a:lnTo>
                    <a:pt x="836581" y="1727630"/>
                  </a:lnTo>
                  <a:lnTo>
                    <a:pt x="883734" y="1729679"/>
                  </a:lnTo>
                  <a:lnTo>
                    <a:pt x="931306" y="1729601"/>
                  </a:lnTo>
                  <a:lnTo>
                    <a:pt x="979221" y="1727367"/>
                  </a:lnTo>
                  <a:lnTo>
                    <a:pt x="1027401" y="1722944"/>
                  </a:lnTo>
                  <a:lnTo>
                    <a:pt x="1075770" y="1716301"/>
                  </a:lnTo>
                  <a:lnTo>
                    <a:pt x="1124250" y="1707407"/>
                  </a:lnTo>
                  <a:lnTo>
                    <a:pt x="1172765" y="1696229"/>
                  </a:lnTo>
                  <a:lnTo>
                    <a:pt x="1221238" y="1682738"/>
                  </a:lnTo>
                  <a:lnTo>
                    <a:pt x="1269591" y="1666900"/>
                  </a:lnTo>
                  <a:lnTo>
                    <a:pt x="1351887" y="1899996"/>
                  </a:lnTo>
                  <a:lnTo>
                    <a:pt x="1303522" y="1915832"/>
                  </a:lnTo>
                  <a:lnTo>
                    <a:pt x="1255039" y="1929323"/>
                  </a:lnTo>
                  <a:lnTo>
                    <a:pt x="1206514" y="1940500"/>
                  </a:lnTo>
                  <a:lnTo>
                    <a:pt x="1158024" y="1949393"/>
                  </a:lnTo>
                  <a:lnTo>
                    <a:pt x="1109647" y="1956036"/>
                  </a:lnTo>
                  <a:lnTo>
                    <a:pt x="1061459" y="1960458"/>
                  </a:lnTo>
                  <a:lnTo>
                    <a:pt x="1013537" y="1962692"/>
                  </a:lnTo>
                  <a:lnTo>
                    <a:pt x="965958" y="1962769"/>
                  </a:lnTo>
                  <a:lnTo>
                    <a:pt x="918800" y="1960720"/>
                  </a:lnTo>
                  <a:lnTo>
                    <a:pt x="872138" y="1956577"/>
                  </a:lnTo>
                  <a:lnTo>
                    <a:pt x="826050" y="1950372"/>
                  </a:lnTo>
                  <a:lnTo>
                    <a:pt x="780613" y="1942135"/>
                  </a:lnTo>
                  <a:lnTo>
                    <a:pt x="735904" y="1931898"/>
                  </a:lnTo>
                  <a:lnTo>
                    <a:pt x="692000" y="1919694"/>
                  </a:lnTo>
                  <a:lnTo>
                    <a:pt x="648977" y="1905552"/>
                  </a:lnTo>
                  <a:lnTo>
                    <a:pt x="606913" y="1889505"/>
                  </a:lnTo>
                  <a:lnTo>
                    <a:pt x="565885" y="1871585"/>
                  </a:lnTo>
                  <a:lnTo>
                    <a:pt x="525969" y="1851822"/>
                  </a:lnTo>
                  <a:lnTo>
                    <a:pt x="487242" y="1830247"/>
                  </a:lnTo>
                  <a:lnTo>
                    <a:pt x="449782" y="1806894"/>
                  </a:lnTo>
                  <a:lnTo>
                    <a:pt x="413665" y="1781792"/>
                  </a:lnTo>
                  <a:lnTo>
                    <a:pt x="378969" y="1754974"/>
                  </a:lnTo>
                  <a:lnTo>
                    <a:pt x="345770" y="1726470"/>
                  </a:lnTo>
                  <a:lnTo>
                    <a:pt x="314145" y="1696313"/>
                  </a:lnTo>
                  <a:lnTo>
                    <a:pt x="284171" y="1664534"/>
                  </a:lnTo>
                  <a:lnTo>
                    <a:pt x="255925" y="1631164"/>
                  </a:lnTo>
                  <a:lnTo>
                    <a:pt x="229484" y="1596234"/>
                  </a:lnTo>
                  <a:lnTo>
                    <a:pt x="204925" y="1559777"/>
                  </a:lnTo>
                  <a:lnTo>
                    <a:pt x="182325" y="1521823"/>
                  </a:lnTo>
                  <a:lnTo>
                    <a:pt x="161761" y="1482404"/>
                  </a:lnTo>
                  <a:lnTo>
                    <a:pt x="143310" y="1441552"/>
                  </a:lnTo>
                  <a:lnTo>
                    <a:pt x="127048" y="1399298"/>
                  </a:lnTo>
                  <a:lnTo>
                    <a:pt x="44867" y="1166240"/>
                  </a:lnTo>
                  <a:lnTo>
                    <a:pt x="30826" y="1122377"/>
                  </a:lnTo>
                  <a:lnTo>
                    <a:pt x="19454" y="1078123"/>
                  </a:lnTo>
                  <a:lnTo>
                    <a:pt x="10719" y="1033560"/>
                  </a:lnTo>
                  <a:lnTo>
                    <a:pt x="4587" y="988773"/>
                  </a:lnTo>
                  <a:lnTo>
                    <a:pt x="1025" y="943846"/>
                  </a:lnTo>
                  <a:lnTo>
                    <a:pt x="0" y="898863"/>
                  </a:lnTo>
                  <a:lnTo>
                    <a:pt x="1477" y="853908"/>
                  </a:lnTo>
                  <a:lnTo>
                    <a:pt x="5425" y="809064"/>
                  </a:lnTo>
                  <a:lnTo>
                    <a:pt x="11810" y="764416"/>
                  </a:lnTo>
                  <a:lnTo>
                    <a:pt x="20598" y="720046"/>
                  </a:lnTo>
                  <a:lnTo>
                    <a:pt x="31757" y="676041"/>
                  </a:lnTo>
                  <a:lnTo>
                    <a:pt x="45252" y="632482"/>
                  </a:lnTo>
                  <a:lnTo>
                    <a:pt x="61052" y="589454"/>
                  </a:lnTo>
                  <a:lnTo>
                    <a:pt x="79123" y="547041"/>
                  </a:lnTo>
                  <a:lnTo>
                    <a:pt x="99430" y="505327"/>
                  </a:lnTo>
                  <a:lnTo>
                    <a:pt x="121943" y="464396"/>
                  </a:lnTo>
                  <a:lnTo>
                    <a:pt x="146626" y="424331"/>
                  </a:lnTo>
                  <a:lnTo>
                    <a:pt x="173446" y="385217"/>
                  </a:lnTo>
                  <a:lnTo>
                    <a:pt x="202372" y="347137"/>
                  </a:lnTo>
                  <a:lnTo>
                    <a:pt x="233368" y="310175"/>
                  </a:lnTo>
                  <a:lnTo>
                    <a:pt x="266403" y="274415"/>
                  </a:lnTo>
                  <a:lnTo>
                    <a:pt x="301442" y="239942"/>
                  </a:lnTo>
                  <a:lnTo>
                    <a:pt x="338453" y="206838"/>
                  </a:lnTo>
                  <a:lnTo>
                    <a:pt x="377402" y="175188"/>
                  </a:lnTo>
                  <a:lnTo>
                    <a:pt x="418256" y="145076"/>
                  </a:lnTo>
                  <a:lnTo>
                    <a:pt x="460982" y="116585"/>
                  </a:lnTo>
                  <a:lnTo>
                    <a:pt x="419898" y="0"/>
                  </a:lnTo>
                  <a:lnTo>
                    <a:pt x="725879" y="124586"/>
                  </a:lnTo>
                  <a:lnTo>
                    <a:pt x="584261" y="466216"/>
                  </a:lnTo>
                  <a:lnTo>
                    <a:pt x="543164" y="349630"/>
                  </a:lnTo>
                  <a:lnTo>
                    <a:pt x="500339" y="378206"/>
                  </a:lnTo>
                  <a:lnTo>
                    <a:pt x="459353" y="408449"/>
                  </a:lnTo>
                  <a:lnTo>
                    <a:pt x="420245" y="440274"/>
                  </a:lnTo>
                  <a:lnTo>
                    <a:pt x="383058" y="473599"/>
                  </a:lnTo>
                  <a:lnTo>
                    <a:pt x="347830" y="508339"/>
                  </a:lnTo>
                  <a:lnTo>
                    <a:pt x="314604" y="544408"/>
                  </a:lnTo>
                  <a:lnTo>
                    <a:pt x="283418" y="581724"/>
                  </a:lnTo>
                  <a:lnTo>
                    <a:pt x="254315" y="620202"/>
                  </a:lnTo>
                  <a:lnTo>
                    <a:pt x="227335" y="659758"/>
                  </a:lnTo>
                  <a:lnTo>
                    <a:pt x="202517" y="700307"/>
                  </a:lnTo>
                  <a:lnTo>
                    <a:pt x="179904" y="741765"/>
                  </a:lnTo>
                  <a:lnTo>
                    <a:pt x="159534" y="784049"/>
                  </a:lnTo>
                  <a:lnTo>
                    <a:pt x="141450" y="827073"/>
                  </a:lnTo>
                  <a:lnTo>
                    <a:pt x="125691" y="870753"/>
                  </a:lnTo>
                  <a:lnTo>
                    <a:pt x="112299" y="915006"/>
                  </a:lnTo>
                  <a:lnTo>
                    <a:pt x="101313" y="959747"/>
                  </a:lnTo>
                  <a:lnTo>
                    <a:pt x="92774" y="1004892"/>
                  </a:lnTo>
                  <a:lnTo>
                    <a:pt x="86724" y="1050357"/>
                  </a:lnTo>
                  <a:lnTo>
                    <a:pt x="83201" y="1096056"/>
                  </a:lnTo>
                  <a:lnTo>
                    <a:pt x="82248" y="1141907"/>
                  </a:lnTo>
                  <a:lnTo>
                    <a:pt x="83905" y="1187825"/>
                  </a:lnTo>
                  <a:lnTo>
                    <a:pt x="88212" y="1233726"/>
                  </a:lnTo>
                  <a:lnTo>
                    <a:pt x="95209" y="1279524"/>
                  </a:lnTo>
                </a:path>
              </a:pathLst>
            </a:custGeom>
            <a:noFill/>
            <a:ln w="15875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1" name="object 16"/>
            <p:cNvSpPr>
              <a:spLocks/>
            </p:cNvSpPr>
            <p:nvPr/>
          </p:nvSpPr>
          <p:spPr bwMode="auto">
            <a:xfrm>
              <a:off x="912357" y="4225416"/>
              <a:ext cx="402590" cy="1354455"/>
            </a:xfrm>
            <a:custGeom>
              <a:avLst/>
              <a:gdLst/>
              <a:ahLst/>
              <a:cxnLst>
                <a:cxn ang="0">
                  <a:pos x="378469" y="0"/>
                </a:cxn>
                <a:cxn ang="0">
                  <a:pos x="52714" y="23367"/>
                </a:cxn>
                <a:cxn ang="0">
                  <a:pos x="140078" y="109473"/>
                </a:cxn>
                <a:cxn ang="0">
                  <a:pos x="115988" y="152368"/>
                </a:cxn>
                <a:cxn ang="0">
                  <a:pos x="94213" y="195907"/>
                </a:cxn>
                <a:cxn ang="0">
                  <a:pos x="74737" y="240012"/>
                </a:cxn>
                <a:cxn ang="0">
                  <a:pos x="57547" y="284604"/>
                </a:cxn>
                <a:cxn ang="0">
                  <a:pos x="42628" y="329602"/>
                </a:cxn>
                <a:cxn ang="0">
                  <a:pos x="29966" y="374928"/>
                </a:cxn>
                <a:cxn ang="0">
                  <a:pos x="19546" y="420502"/>
                </a:cxn>
                <a:cxn ang="0">
                  <a:pos x="11353" y="466244"/>
                </a:cxn>
                <a:cxn ang="0">
                  <a:pos x="5374" y="512075"/>
                </a:cxn>
                <a:cxn ang="0">
                  <a:pos x="1595" y="557915"/>
                </a:cxn>
                <a:cxn ang="0">
                  <a:pos x="0" y="603686"/>
                </a:cxn>
                <a:cxn ang="0">
                  <a:pos x="575" y="649307"/>
                </a:cxn>
                <a:cxn ang="0">
                  <a:pos x="3306" y="694699"/>
                </a:cxn>
                <a:cxn ang="0">
                  <a:pos x="8178" y="739783"/>
                </a:cxn>
                <a:cxn ang="0">
                  <a:pos x="15178" y="784478"/>
                </a:cxn>
                <a:cxn ang="0">
                  <a:pos x="24290" y="828707"/>
                </a:cxn>
                <a:cxn ang="0">
                  <a:pos x="35501" y="872389"/>
                </a:cxn>
                <a:cxn ang="0">
                  <a:pos x="48796" y="915444"/>
                </a:cxn>
                <a:cxn ang="0">
                  <a:pos x="64160" y="957793"/>
                </a:cxn>
                <a:cxn ang="0">
                  <a:pos x="81580" y="999358"/>
                </a:cxn>
                <a:cxn ang="0">
                  <a:pos x="101040" y="1040057"/>
                </a:cxn>
                <a:cxn ang="0">
                  <a:pos x="122527" y="1079813"/>
                </a:cxn>
                <a:cxn ang="0">
                  <a:pos x="146025" y="1118544"/>
                </a:cxn>
                <a:cxn ang="0">
                  <a:pos x="171521" y="1156173"/>
                </a:cxn>
                <a:cxn ang="0">
                  <a:pos x="199001" y="1192619"/>
                </a:cxn>
                <a:cxn ang="0">
                  <a:pos x="228449" y="1227803"/>
                </a:cxn>
                <a:cxn ang="0">
                  <a:pos x="259852" y="1261645"/>
                </a:cxn>
                <a:cxn ang="0">
                  <a:pos x="293194" y="1294066"/>
                </a:cxn>
                <a:cxn ang="0">
                  <a:pos x="328463" y="1324987"/>
                </a:cxn>
                <a:cxn ang="0">
                  <a:pos x="365642" y="1354327"/>
                </a:cxn>
                <a:cxn ang="0">
                  <a:pos x="337436" y="1315649"/>
                </a:cxn>
                <a:cxn ang="0">
                  <a:pos x="311468" y="1275810"/>
                </a:cxn>
                <a:cxn ang="0">
                  <a:pos x="287742" y="1234895"/>
                </a:cxn>
                <a:cxn ang="0">
                  <a:pos x="266263" y="1192993"/>
                </a:cxn>
                <a:cxn ang="0">
                  <a:pos x="247035" y="1150191"/>
                </a:cxn>
                <a:cxn ang="0">
                  <a:pos x="230062" y="1106576"/>
                </a:cxn>
                <a:cxn ang="0">
                  <a:pos x="215347" y="1062235"/>
                </a:cxn>
                <a:cxn ang="0">
                  <a:pos x="202896" y="1017255"/>
                </a:cxn>
                <a:cxn ang="0">
                  <a:pos x="192712" y="971724"/>
                </a:cxn>
                <a:cxn ang="0">
                  <a:pos x="184799" y="925728"/>
                </a:cxn>
                <a:cxn ang="0">
                  <a:pos x="179162" y="879354"/>
                </a:cxn>
                <a:cxn ang="0">
                  <a:pos x="175804" y="832691"/>
                </a:cxn>
                <a:cxn ang="0">
                  <a:pos x="174730" y="785824"/>
                </a:cxn>
                <a:cxn ang="0">
                  <a:pos x="175944" y="738842"/>
                </a:cxn>
                <a:cxn ang="0">
                  <a:pos x="179450" y="691830"/>
                </a:cxn>
                <a:cxn ang="0">
                  <a:pos x="185252" y="644877"/>
                </a:cxn>
                <a:cxn ang="0">
                  <a:pos x="193354" y="598070"/>
                </a:cxn>
                <a:cxn ang="0">
                  <a:pos x="203760" y="551495"/>
                </a:cxn>
                <a:cxn ang="0">
                  <a:pos x="216474" y="505240"/>
                </a:cxn>
                <a:cxn ang="0">
                  <a:pos x="231501" y="459392"/>
                </a:cxn>
                <a:cxn ang="0">
                  <a:pos x="248845" y="414038"/>
                </a:cxn>
                <a:cxn ang="0">
                  <a:pos x="268509" y="369265"/>
                </a:cxn>
                <a:cxn ang="0">
                  <a:pos x="290499" y="325161"/>
                </a:cxn>
                <a:cxn ang="0">
                  <a:pos x="314817" y="281812"/>
                </a:cxn>
                <a:cxn ang="0">
                  <a:pos x="402218" y="368045"/>
                </a:cxn>
                <a:cxn ang="0">
                  <a:pos x="378469" y="0"/>
                </a:cxn>
              </a:cxnLst>
              <a:rect l="0" t="0" r="r" b="b"/>
              <a:pathLst>
                <a:path w="402590" h="1354454">
                  <a:moveTo>
                    <a:pt x="378469" y="0"/>
                  </a:moveTo>
                  <a:lnTo>
                    <a:pt x="52714" y="23367"/>
                  </a:lnTo>
                  <a:lnTo>
                    <a:pt x="140078" y="109473"/>
                  </a:lnTo>
                  <a:lnTo>
                    <a:pt x="115988" y="152368"/>
                  </a:lnTo>
                  <a:lnTo>
                    <a:pt x="94213" y="195907"/>
                  </a:lnTo>
                  <a:lnTo>
                    <a:pt x="74737" y="240012"/>
                  </a:lnTo>
                  <a:lnTo>
                    <a:pt x="57547" y="284604"/>
                  </a:lnTo>
                  <a:lnTo>
                    <a:pt x="42628" y="329602"/>
                  </a:lnTo>
                  <a:lnTo>
                    <a:pt x="29966" y="374928"/>
                  </a:lnTo>
                  <a:lnTo>
                    <a:pt x="19546" y="420502"/>
                  </a:lnTo>
                  <a:lnTo>
                    <a:pt x="11353" y="466244"/>
                  </a:lnTo>
                  <a:lnTo>
                    <a:pt x="5374" y="512075"/>
                  </a:lnTo>
                  <a:lnTo>
                    <a:pt x="1595" y="557915"/>
                  </a:lnTo>
                  <a:lnTo>
                    <a:pt x="0" y="603686"/>
                  </a:lnTo>
                  <a:lnTo>
                    <a:pt x="575" y="649307"/>
                  </a:lnTo>
                  <a:lnTo>
                    <a:pt x="3306" y="694699"/>
                  </a:lnTo>
                  <a:lnTo>
                    <a:pt x="8178" y="739783"/>
                  </a:lnTo>
                  <a:lnTo>
                    <a:pt x="15178" y="784478"/>
                  </a:lnTo>
                  <a:lnTo>
                    <a:pt x="24290" y="828707"/>
                  </a:lnTo>
                  <a:lnTo>
                    <a:pt x="35501" y="872389"/>
                  </a:lnTo>
                  <a:lnTo>
                    <a:pt x="48796" y="915444"/>
                  </a:lnTo>
                  <a:lnTo>
                    <a:pt x="64160" y="957793"/>
                  </a:lnTo>
                  <a:lnTo>
                    <a:pt x="81580" y="999358"/>
                  </a:lnTo>
                  <a:lnTo>
                    <a:pt x="101040" y="1040057"/>
                  </a:lnTo>
                  <a:lnTo>
                    <a:pt x="122527" y="1079813"/>
                  </a:lnTo>
                  <a:lnTo>
                    <a:pt x="146025" y="1118544"/>
                  </a:lnTo>
                  <a:lnTo>
                    <a:pt x="171521" y="1156173"/>
                  </a:lnTo>
                  <a:lnTo>
                    <a:pt x="199001" y="1192619"/>
                  </a:lnTo>
                  <a:lnTo>
                    <a:pt x="228449" y="1227803"/>
                  </a:lnTo>
                  <a:lnTo>
                    <a:pt x="259852" y="1261645"/>
                  </a:lnTo>
                  <a:lnTo>
                    <a:pt x="293194" y="1294066"/>
                  </a:lnTo>
                  <a:lnTo>
                    <a:pt x="328463" y="1324987"/>
                  </a:lnTo>
                  <a:lnTo>
                    <a:pt x="365642" y="1354327"/>
                  </a:lnTo>
                  <a:lnTo>
                    <a:pt x="337436" y="1315649"/>
                  </a:lnTo>
                  <a:lnTo>
                    <a:pt x="311468" y="1275810"/>
                  </a:lnTo>
                  <a:lnTo>
                    <a:pt x="287742" y="1234895"/>
                  </a:lnTo>
                  <a:lnTo>
                    <a:pt x="266263" y="1192993"/>
                  </a:lnTo>
                  <a:lnTo>
                    <a:pt x="247035" y="1150191"/>
                  </a:lnTo>
                  <a:lnTo>
                    <a:pt x="230062" y="1106576"/>
                  </a:lnTo>
                  <a:lnTo>
                    <a:pt x="215347" y="1062235"/>
                  </a:lnTo>
                  <a:lnTo>
                    <a:pt x="202896" y="1017255"/>
                  </a:lnTo>
                  <a:lnTo>
                    <a:pt x="192712" y="971724"/>
                  </a:lnTo>
                  <a:lnTo>
                    <a:pt x="184799" y="925728"/>
                  </a:lnTo>
                  <a:lnTo>
                    <a:pt x="179162" y="879354"/>
                  </a:lnTo>
                  <a:lnTo>
                    <a:pt x="175804" y="832691"/>
                  </a:lnTo>
                  <a:lnTo>
                    <a:pt x="174730" y="785824"/>
                  </a:lnTo>
                  <a:lnTo>
                    <a:pt x="175944" y="738842"/>
                  </a:lnTo>
                  <a:lnTo>
                    <a:pt x="179450" y="691830"/>
                  </a:lnTo>
                  <a:lnTo>
                    <a:pt x="185252" y="644877"/>
                  </a:lnTo>
                  <a:lnTo>
                    <a:pt x="193354" y="598070"/>
                  </a:lnTo>
                  <a:lnTo>
                    <a:pt x="203760" y="551495"/>
                  </a:lnTo>
                  <a:lnTo>
                    <a:pt x="216474" y="505240"/>
                  </a:lnTo>
                  <a:lnTo>
                    <a:pt x="231501" y="459392"/>
                  </a:lnTo>
                  <a:lnTo>
                    <a:pt x="248845" y="414038"/>
                  </a:lnTo>
                  <a:lnTo>
                    <a:pt x="268509" y="369265"/>
                  </a:lnTo>
                  <a:lnTo>
                    <a:pt x="290499" y="325161"/>
                  </a:lnTo>
                  <a:lnTo>
                    <a:pt x="314817" y="281812"/>
                  </a:lnTo>
                  <a:lnTo>
                    <a:pt x="402218" y="368045"/>
                  </a:lnTo>
                  <a:lnTo>
                    <a:pt x="378469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2" name="object 17"/>
            <p:cNvSpPr>
              <a:spLocks/>
            </p:cNvSpPr>
            <p:nvPr/>
          </p:nvSpPr>
          <p:spPr bwMode="auto">
            <a:xfrm>
              <a:off x="1184732" y="5462016"/>
              <a:ext cx="1534795" cy="473709"/>
            </a:xfrm>
            <a:custGeom>
              <a:avLst/>
              <a:gdLst/>
              <a:ahLst/>
              <a:cxnLst>
                <a:cxn ang="0">
                  <a:pos x="1324738" y="34079"/>
                </a:cxn>
                <a:cxn ang="0">
                  <a:pos x="1250822" y="96125"/>
                </a:cxn>
                <a:cxn ang="0">
                  <a:pos x="1172814" y="150007"/>
                </a:cxn>
                <a:cxn ang="0">
                  <a:pos x="1091337" y="195708"/>
                </a:cxn>
                <a:cxn ang="0">
                  <a:pos x="1007014" y="233211"/>
                </a:cxn>
                <a:cxn ang="0">
                  <a:pos x="920469" y="262498"/>
                </a:cxn>
                <a:cxn ang="0">
                  <a:pos x="832324" y="283553"/>
                </a:cxn>
                <a:cxn ang="0">
                  <a:pos x="743203" y="296359"/>
                </a:cxn>
                <a:cxn ang="0">
                  <a:pos x="653729" y="300899"/>
                </a:cxn>
                <a:cxn ang="0">
                  <a:pos x="564525" y="297156"/>
                </a:cxn>
                <a:cxn ang="0">
                  <a:pos x="476214" y="285112"/>
                </a:cxn>
                <a:cxn ang="0">
                  <a:pos x="389419" y="264751"/>
                </a:cxn>
                <a:cxn ang="0">
                  <a:pos x="304764" y="236056"/>
                </a:cxn>
                <a:cxn ang="0">
                  <a:pos x="222871" y="199009"/>
                </a:cxn>
                <a:cxn ang="0">
                  <a:pos x="144364" y="153594"/>
                </a:cxn>
                <a:cxn ang="0">
                  <a:pos x="69866" y="99794"/>
                </a:cxn>
                <a:cxn ang="0">
                  <a:pos x="0" y="37592"/>
                </a:cxn>
                <a:cxn ang="0">
                  <a:pos x="208997" y="242037"/>
                </a:cxn>
                <a:cxn ang="0">
                  <a:pos x="281269" y="300044"/>
                </a:cxn>
                <a:cxn ang="0">
                  <a:pos x="357861" y="349657"/>
                </a:cxn>
                <a:cxn ang="0">
                  <a:pos x="438148" y="390892"/>
                </a:cxn>
                <a:cxn ang="0">
                  <a:pos x="521508" y="423767"/>
                </a:cxn>
                <a:cxn ang="0">
                  <a:pos x="607317" y="448298"/>
                </a:cxn>
                <a:cxn ang="0">
                  <a:pos x="694954" y="464503"/>
                </a:cxn>
                <a:cxn ang="0">
                  <a:pos x="783794" y="472400"/>
                </a:cxn>
                <a:cxn ang="0">
                  <a:pos x="873215" y="472004"/>
                </a:cxn>
                <a:cxn ang="0">
                  <a:pos x="962593" y="463333"/>
                </a:cxn>
                <a:cxn ang="0">
                  <a:pos x="1051306" y="446406"/>
                </a:cxn>
                <a:cxn ang="0">
                  <a:pos x="1138731" y="421237"/>
                </a:cxn>
                <a:cxn ang="0">
                  <a:pos x="1224243" y="387846"/>
                </a:cxn>
                <a:cxn ang="0">
                  <a:pos x="1307222" y="346248"/>
                </a:cxn>
                <a:cxn ang="0">
                  <a:pos x="1387042" y="296461"/>
                </a:cxn>
                <a:cxn ang="0">
                  <a:pos x="1463082" y="238503"/>
                </a:cxn>
                <a:cxn ang="0">
                  <a:pos x="1534718" y="172389"/>
                </a:cxn>
              </a:cxnLst>
              <a:rect l="0" t="0" r="r" b="b"/>
              <a:pathLst>
                <a:path w="1534795" h="473710">
                  <a:moveTo>
                    <a:pt x="1359966" y="0"/>
                  </a:moveTo>
                  <a:lnTo>
                    <a:pt x="1324738" y="34079"/>
                  </a:lnTo>
                  <a:lnTo>
                    <a:pt x="1288330" y="66121"/>
                  </a:lnTo>
                  <a:lnTo>
                    <a:pt x="1250822" y="96125"/>
                  </a:lnTo>
                  <a:lnTo>
                    <a:pt x="1212290" y="124088"/>
                  </a:lnTo>
                  <a:lnTo>
                    <a:pt x="1172814" y="150007"/>
                  </a:lnTo>
                  <a:lnTo>
                    <a:pt x="1132470" y="173881"/>
                  </a:lnTo>
                  <a:lnTo>
                    <a:pt x="1091337" y="195708"/>
                  </a:lnTo>
                  <a:lnTo>
                    <a:pt x="1049493" y="215485"/>
                  </a:lnTo>
                  <a:lnTo>
                    <a:pt x="1007014" y="233211"/>
                  </a:lnTo>
                  <a:lnTo>
                    <a:pt x="963981" y="248882"/>
                  </a:lnTo>
                  <a:lnTo>
                    <a:pt x="920469" y="262498"/>
                  </a:lnTo>
                  <a:lnTo>
                    <a:pt x="876558" y="274056"/>
                  </a:lnTo>
                  <a:lnTo>
                    <a:pt x="832324" y="283553"/>
                  </a:lnTo>
                  <a:lnTo>
                    <a:pt x="787847" y="290989"/>
                  </a:lnTo>
                  <a:lnTo>
                    <a:pt x="743203" y="296359"/>
                  </a:lnTo>
                  <a:lnTo>
                    <a:pt x="698471" y="299664"/>
                  </a:lnTo>
                  <a:lnTo>
                    <a:pt x="653729" y="300899"/>
                  </a:lnTo>
                  <a:lnTo>
                    <a:pt x="609054" y="300064"/>
                  </a:lnTo>
                  <a:lnTo>
                    <a:pt x="564525" y="297156"/>
                  </a:lnTo>
                  <a:lnTo>
                    <a:pt x="520219" y="292173"/>
                  </a:lnTo>
                  <a:lnTo>
                    <a:pt x="476214" y="285112"/>
                  </a:lnTo>
                  <a:lnTo>
                    <a:pt x="432588" y="275972"/>
                  </a:lnTo>
                  <a:lnTo>
                    <a:pt x="389419" y="264751"/>
                  </a:lnTo>
                  <a:lnTo>
                    <a:pt x="346785" y="251446"/>
                  </a:lnTo>
                  <a:lnTo>
                    <a:pt x="304764" y="236056"/>
                  </a:lnTo>
                  <a:lnTo>
                    <a:pt x="263433" y="218578"/>
                  </a:lnTo>
                  <a:lnTo>
                    <a:pt x="222871" y="199009"/>
                  </a:lnTo>
                  <a:lnTo>
                    <a:pt x="183155" y="177349"/>
                  </a:lnTo>
                  <a:lnTo>
                    <a:pt x="144364" y="153594"/>
                  </a:lnTo>
                  <a:lnTo>
                    <a:pt x="106575" y="127743"/>
                  </a:lnTo>
                  <a:lnTo>
                    <a:pt x="69866" y="99794"/>
                  </a:lnTo>
                  <a:lnTo>
                    <a:pt x="34315" y="69744"/>
                  </a:lnTo>
                  <a:lnTo>
                    <a:pt x="0" y="37592"/>
                  </a:lnTo>
                  <a:lnTo>
                    <a:pt x="174675" y="209880"/>
                  </a:lnTo>
                  <a:lnTo>
                    <a:pt x="208997" y="242037"/>
                  </a:lnTo>
                  <a:lnTo>
                    <a:pt x="244554" y="272091"/>
                  </a:lnTo>
                  <a:lnTo>
                    <a:pt x="281269" y="300044"/>
                  </a:lnTo>
                  <a:lnTo>
                    <a:pt x="319064" y="325899"/>
                  </a:lnTo>
                  <a:lnTo>
                    <a:pt x="357861" y="349657"/>
                  </a:lnTo>
                  <a:lnTo>
                    <a:pt x="397581" y="371321"/>
                  </a:lnTo>
                  <a:lnTo>
                    <a:pt x="438148" y="390892"/>
                  </a:lnTo>
                  <a:lnTo>
                    <a:pt x="479482" y="408374"/>
                  </a:lnTo>
                  <a:lnTo>
                    <a:pt x="521508" y="423767"/>
                  </a:lnTo>
                  <a:lnTo>
                    <a:pt x="564145" y="437074"/>
                  </a:lnTo>
                  <a:lnTo>
                    <a:pt x="607317" y="448298"/>
                  </a:lnTo>
                  <a:lnTo>
                    <a:pt x="650946" y="457441"/>
                  </a:lnTo>
                  <a:lnTo>
                    <a:pt x="694954" y="464503"/>
                  </a:lnTo>
                  <a:lnTo>
                    <a:pt x="739262" y="469489"/>
                  </a:lnTo>
                  <a:lnTo>
                    <a:pt x="783794" y="472400"/>
                  </a:lnTo>
                  <a:lnTo>
                    <a:pt x="828471" y="473237"/>
                  </a:lnTo>
                  <a:lnTo>
                    <a:pt x="873215" y="472004"/>
                  </a:lnTo>
                  <a:lnTo>
                    <a:pt x="917948" y="468702"/>
                  </a:lnTo>
                  <a:lnTo>
                    <a:pt x="962593" y="463333"/>
                  </a:lnTo>
                  <a:lnTo>
                    <a:pt x="1007072" y="455901"/>
                  </a:lnTo>
                  <a:lnTo>
                    <a:pt x="1051306" y="446406"/>
                  </a:lnTo>
                  <a:lnTo>
                    <a:pt x="1095218" y="434850"/>
                  </a:lnTo>
                  <a:lnTo>
                    <a:pt x="1138731" y="421237"/>
                  </a:lnTo>
                  <a:lnTo>
                    <a:pt x="1181765" y="405568"/>
                  </a:lnTo>
                  <a:lnTo>
                    <a:pt x="1224243" y="387846"/>
                  </a:lnTo>
                  <a:lnTo>
                    <a:pt x="1266088" y="368071"/>
                  </a:lnTo>
                  <a:lnTo>
                    <a:pt x="1307222" y="346248"/>
                  </a:lnTo>
                  <a:lnTo>
                    <a:pt x="1347566" y="322377"/>
                  </a:lnTo>
                  <a:lnTo>
                    <a:pt x="1387042" y="296461"/>
                  </a:lnTo>
                  <a:lnTo>
                    <a:pt x="1425574" y="268502"/>
                  </a:lnTo>
                  <a:lnTo>
                    <a:pt x="1463082" y="238503"/>
                  </a:lnTo>
                  <a:lnTo>
                    <a:pt x="1499490" y="206464"/>
                  </a:lnTo>
                  <a:lnTo>
                    <a:pt x="1534718" y="172389"/>
                  </a:lnTo>
                  <a:lnTo>
                    <a:pt x="1359966" y="0"/>
                  </a:lnTo>
                  <a:close/>
                </a:path>
              </a:pathLst>
            </a:custGeom>
            <a:solidFill>
              <a:srgbClr val="2792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3" name="object 18"/>
            <p:cNvSpPr>
              <a:spLocks/>
            </p:cNvSpPr>
            <p:nvPr/>
          </p:nvSpPr>
          <p:spPr bwMode="auto">
            <a:xfrm>
              <a:off x="912366" y="4225416"/>
              <a:ext cx="1807210" cy="1710055"/>
            </a:xfrm>
            <a:custGeom>
              <a:avLst/>
              <a:gdLst/>
              <a:ahLst/>
              <a:cxnLst>
                <a:cxn ang="0">
                  <a:pos x="306680" y="1306343"/>
                </a:cxn>
                <a:cxn ang="0">
                  <a:pos x="378940" y="1364342"/>
                </a:cxn>
                <a:cxn ang="0">
                  <a:pos x="455521" y="1413948"/>
                </a:cxn>
                <a:cxn ang="0">
                  <a:pos x="535798" y="1455177"/>
                </a:cxn>
                <a:cxn ang="0">
                  <a:pos x="619150" y="1488045"/>
                </a:cxn>
                <a:cxn ang="0">
                  <a:pos x="704953" y="1512571"/>
                </a:cxn>
                <a:cxn ang="0">
                  <a:pos x="792584" y="1528772"/>
                </a:cxn>
                <a:cxn ang="0">
                  <a:pos x="881420" y="1536663"/>
                </a:cxn>
                <a:cxn ang="0">
                  <a:pos x="970837" y="1536263"/>
                </a:cxn>
                <a:cxn ang="0">
                  <a:pos x="1060213" y="1527588"/>
                </a:cxn>
                <a:cxn ang="0">
                  <a:pos x="1148923" y="1510655"/>
                </a:cxn>
                <a:cxn ang="0">
                  <a:pos x="1236346" y="1485481"/>
                </a:cxn>
                <a:cxn ang="0">
                  <a:pos x="1321858" y="1452084"/>
                </a:cxn>
                <a:cxn ang="0">
                  <a:pos x="1404836" y="1410480"/>
                </a:cxn>
                <a:cxn ang="0">
                  <a:pos x="1484656" y="1360687"/>
                </a:cxn>
                <a:cxn ang="0">
                  <a:pos x="1560696" y="1302720"/>
                </a:cxn>
                <a:cxn ang="0">
                  <a:pos x="1632332" y="1236598"/>
                </a:cxn>
                <a:cxn ang="0">
                  <a:pos x="1771855" y="1443063"/>
                </a:cxn>
                <a:cxn ang="0">
                  <a:pos x="1697939" y="1505101"/>
                </a:cxn>
                <a:cxn ang="0">
                  <a:pos x="1619931" y="1558976"/>
                </a:cxn>
                <a:cxn ang="0">
                  <a:pos x="1538454" y="1604670"/>
                </a:cxn>
                <a:cxn ang="0">
                  <a:pos x="1454130" y="1642167"/>
                </a:cxn>
                <a:cxn ang="0">
                  <a:pos x="1367584" y="1671449"/>
                </a:cxn>
                <a:cxn ang="0">
                  <a:pos x="1279437" y="1692500"/>
                </a:cxn>
                <a:cxn ang="0">
                  <a:pos x="1190314" y="1705301"/>
                </a:cxn>
                <a:cxn ang="0">
                  <a:pos x="1100836" y="1709836"/>
                </a:cxn>
                <a:cxn ang="0">
                  <a:pos x="1011628" y="1706088"/>
                </a:cxn>
                <a:cxn ang="0">
                  <a:pos x="923312" y="1694040"/>
                </a:cxn>
                <a:cxn ang="0">
                  <a:pos x="836511" y="1673673"/>
                </a:cxn>
                <a:cxn ang="0">
                  <a:pos x="751848" y="1644973"/>
                </a:cxn>
                <a:cxn ang="0">
                  <a:pos x="669947" y="1607920"/>
                </a:cxn>
                <a:cxn ang="0">
                  <a:pos x="591430" y="1562498"/>
                </a:cxn>
                <a:cxn ang="0">
                  <a:pos x="516920" y="1508690"/>
                </a:cxn>
                <a:cxn ang="0">
                  <a:pos x="447041" y="1446479"/>
                </a:cxn>
                <a:cxn ang="0">
                  <a:pos x="239424" y="1239960"/>
                </a:cxn>
                <a:cxn ang="0">
                  <a:pos x="179787" y="1167451"/>
                </a:cxn>
                <a:cxn ang="0">
                  <a:pos x="128539" y="1090098"/>
                </a:cxn>
                <a:cxn ang="0">
                  <a:pos x="85755" y="1008565"/>
                </a:cxn>
                <a:cxn ang="0">
                  <a:pos x="51512" y="923515"/>
                </a:cxn>
                <a:cxn ang="0">
                  <a:pos x="25883" y="835614"/>
                </a:cxn>
                <a:cxn ang="0">
                  <a:pos x="8945" y="745527"/>
                </a:cxn>
                <a:cxn ang="0">
                  <a:pos x="774" y="653916"/>
                </a:cxn>
                <a:cxn ang="0">
                  <a:pos x="1445" y="561446"/>
                </a:cxn>
                <a:cxn ang="0">
                  <a:pos x="11033" y="468783"/>
                </a:cxn>
                <a:cxn ang="0">
                  <a:pos x="29614" y="376590"/>
                </a:cxn>
                <a:cxn ang="0">
                  <a:pos x="57263" y="285531"/>
                </a:cxn>
                <a:cxn ang="0">
                  <a:pos x="94056" y="196270"/>
                </a:cxn>
                <a:cxn ang="0">
                  <a:pos x="140069" y="109473"/>
                </a:cxn>
                <a:cxn ang="0">
                  <a:pos x="378461" y="0"/>
                </a:cxn>
                <a:cxn ang="0">
                  <a:pos x="314808" y="281812"/>
                </a:cxn>
                <a:cxn ang="0">
                  <a:pos x="268501" y="369265"/>
                </a:cxn>
                <a:cxn ang="0">
                  <a:pos x="231493" y="459392"/>
                </a:cxn>
                <a:cxn ang="0">
                  <a:pos x="203751" y="551495"/>
                </a:cxn>
                <a:cxn ang="0">
                  <a:pos x="185243" y="644877"/>
                </a:cxn>
                <a:cxn ang="0">
                  <a:pos x="175936" y="738842"/>
                </a:cxn>
                <a:cxn ang="0">
                  <a:pos x="175796" y="832691"/>
                </a:cxn>
                <a:cxn ang="0">
                  <a:pos x="184791" y="925728"/>
                </a:cxn>
                <a:cxn ang="0">
                  <a:pos x="202888" y="1017255"/>
                </a:cxn>
                <a:cxn ang="0">
                  <a:pos x="230053" y="1106576"/>
                </a:cxn>
                <a:cxn ang="0">
                  <a:pos x="266255" y="1192993"/>
                </a:cxn>
                <a:cxn ang="0">
                  <a:pos x="311459" y="1275810"/>
                </a:cxn>
                <a:cxn ang="0">
                  <a:pos x="365634" y="1354327"/>
                </a:cxn>
              </a:cxnLst>
              <a:rect l="0" t="0" r="r" b="b"/>
              <a:pathLst>
                <a:path w="1807210" h="1710054">
                  <a:moveTo>
                    <a:pt x="272365" y="1274190"/>
                  </a:moveTo>
                  <a:lnTo>
                    <a:pt x="306680" y="1306343"/>
                  </a:lnTo>
                  <a:lnTo>
                    <a:pt x="342231" y="1336393"/>
                  </a:lnTo>
                  <a:lnTo>
                    <a:pt x="378940" y="1364342"/>
                  </a:lnTo>
                  <a:lnTo>
                    <a:pt x="416729" y="1390193"/>
                  </a:lnTo>
                  <a:lnTo>
                    <a:pt x="455521" y="1413948"/>
                  </a:lnTo>
                  <a:lnTo>
                    <a:pt x="495236" y="1435608"/>
                  </a:lnTo>
                  <a:lnTo>
                    <a:pt x="535798" y="1455177"/>
                  </a:lnTo>
                  <a:lnTo>
                    <a:pt x="577129" y="1472655"/>
                  </a:lnTo>
                  <a:lnTo>
                    <a:pt x="619150" y="1488045"/>
                  </a:lnTo>
                  <a:lnTo>
                    <a:pt x="661784" y="1501350"/>
                  </a:lnTo>
                  <a:lnTo>
                    <a:pt x="704953" y="1512571"/>
                  </a:lnTo>
                  <a:lnTo>
                    <a:pt x="748579" y="1521711"/>
                  </a:lnTo>
                  <a:lnTo>
                    <a:pt x="792584" y="1528772"/>
                  </a:lnTo>
                  <a:lnTo>
                    <a:pt x="836890" y="1533755"/>
                  </a:lnTo>
                  <a:lnTo>
                    <a:pt x="881420" y="1536663"/>
                  </a:lnTo>
                  <a:lnTo>
                    <a:pt x="926095" y="1537498"/>
                  </a:lnTo>
                  <a:lnTo>
                    <a:pt x="970837" y="1536263"/>
                  </a:lnTo>
                  <a:lnTo>
                    <a:pt x="1015569" y="1532958"/>
                  </a:lnTo>
                  <a:lnTo>
                    <a:pt x="1060213" y="1527588"/>
                  </a:lnTo>
                  <a:lnTo>
                    <a:pt x="1104690" y="1520152"/>
                  </a:lnTo>
                  <a:lnTo>
                    <a:pt x="1148923" y="1510655"/>
                  </a:lnTo>
                  <a:lnTo>
                    <a:pt x="1192835" y="1499097"/>
                  </a:lnTo>
                  <a:lnTo>
                    <a:pt x="1236346" y="1485481"/>
                  </a:lnTo>
                  <a:lnTo>
                    <a:pt x="1279380" y="1469810"/>
                  </a:lnTo>
                  <a:lnTo>
                    <a:pt x="1321858" y="1452084"/>
                  </a:lnTo>
                  <a:lnTo>
                    <a:pt x="1363703" y="1432307"/>
                  </a:lnTo>
                  <a:lnTo>
                    <a:pt x="1404836" y="1410480"/>
                  </a:lnTo>
                  <a:lnTo>
                    <a:pt x="1445179" y="1386606"/>
                  </a:lnTo>
                  <a:lnTo>
                    <a:pt x="1484656" y="1360687"/>
                  </a:lnTo>
                  <a:lnTo>
                    <a:pt x="1523187" y="1332724"/>
                  </a:lnTo>
                  <a:lnTo>
                    <a:pt x="1560696" y="1302720"/>
                  </a:lnTo>
                  <a:lnTo>
                    <a:pt x="1597103" y="1270678"/>
                  </a:lnTo>
                  <a:lnTo>
                    <a:pt x="1632332" y="1236598"/>
                  </a:lnTo>
                  <a:lnTo>
                    <a:pt x="1807084" y="1408988"/>
                  </a:lnTo>
                  <a:lnTo>
                    <a:pt x="1771855" y="1443063"/>
                  </a:lnTo>
                  <a:lnTo>
                    <a:pt x="1735448" y="1475102"/>
                  </a:lnTo>
                  <a:lnTo>
                    <a:pt x="1697939" y="1505101"/>
                  </a:lnTo>
                  <a:lnTo>
                    <a:pt x="1659408" y="1533060"/>
                  </a:lnTo>
                  <a:lnTo>
                    <a:pt x="1619931" y="1558976"/>
                  </a:lnTo>
                  <a:lnTo>
                    <a:pt x="1579587" y="1582847"/>
                  </a:lnTo>
                  <a:lnTo>
                    <a:pt x="1538454" y="1604670"/>
                  </a:lnTo>
                  <a:lnTo>
                    <a:pt x="1496609" y="1624445"/>
                  </a:lnTo>
                  <a:lnTo>
                    <a:pt x="1454130" y="1642167"/>
                  </a:lnTo>
                  <a:lnTo>
                    <a:pt x="1411096" y="1657836"/>
                  </a:lnTo>
                  <a:lnTo>
                    <a:pt x="1367584" y="1671449"/>
                  </a:lnTo>
                  <a:lnTo>
                    <a:pt x="1323672" y="1683005"/>
                  </a:lnTo>
                  <a:lnTo>
                    <a:pt x="1279437" y="1692500"/>
                  </a:lnTo>
                  <a:lnTo>
                    <a:pt x="1234959" y="1699932"/>
                  </a:lnTo>
                  <a:lnTo>
                    <a:pt x="1190314" y="1705301"/>
                  </a:lnTo>
                  <a:lnTo>
                    <a:pt x="1145580" y="1708603"/>
                  </a:lnTo>
                  <a:lnTo>
                    <a:pt x="1100836" y="1709836"/>
                  </a:lnTo>
                  <a:lnTo>
                    <a:pt x="1056159" y="1708999"/>
                  </a:lnTo>
                  <a:lnTo>
                    <a:pt x="1011628" y="1706088"/>
                  </a:lnTo>
                  <a:lnTo>
                    <a:pt x="967319" y="1701102"/>
                  </a:lnTo>
                  <a:lnTo>
                    <a:pt x="923312" y="1694040"/>
                  </a:lnTo>
                  <a:lnTo>
                    <a:pt x="879683" y="1684897"/>
                  </a:lnTo>
                  <a:lnTo>
                    <a:pt x="836511" y="1673673"/>
                  </a:lnTo>
                  <a:lnTo>
                    <a:pt x="793873" y="1660366"/>
                  </a:lnTo>
                  <a:lnTo>
                    <a:pt x="751848" y="1644973"/>
                  </a:lnTo>
                  <a:lnTo>
                    <a:pt x="710513" y="1627491"/>
                  </a:lnTo>
                  <a:lnTo>
                    <a:pt x="669947" y="1607920"/>
                  </a:lnTo>
                  <a:lnTo>
                    <a:pt x="630226" y="1586256"/>
                  </a:lnTo>
                  <a:lnTo>
                    <a:pt x="591430" y="1562498"/>
                  </a:lnTo>
                  <a:lnTo>
                    <a:pt x="553635" y="1536643"/>
                  </a:lnTo>
                  <a:lnTo>
                    <a:pt x="516920" y="1508690"/>
                  </a:lnTo>
                  <a:lnTo>
                    <a:pt x="481363" y="1478636"/>
                  </a:lnTo>
                  <a:lnTo>
                    <a:pt x="447041" y="1446479"/>
                  </a:lnTo>
                  <a:lnTo>
                    <a:pt x="272365" y="1274190"/>
                  </a:lnTo>
                  <a:lnTo>
                    <a:pt x="239424" y="1239960"/>
                  </a:lnTo>
                  <a:lnTo>
                    <a:pt x="208562" y="1204353"/>
                  </a:lnTo>
                  <a:lnTo>
                    <a:pt x="179787" y="1167451"/>
                  </a:lnTo>
                  <a:lnTo>
                    <a:pt x="153110" y="1129339"/>
                  </a:lnTo>
                  <a:lnTo>
                    <a:pt x="128539" y="1090098"/>
                  </a:lnTo>
                  <a:lnTo>
                    <a:pt x="106085" y="1049812"/>
                  </a:lnTo>
                  <a:lnTo>
                    <a:pt x="85755" y="1008565"/>
                  </a:lnTo>
                  <a:lnTo>
                    <a:pt x="67561" y="966438"/>
                  </a:lnTo>
                  <a:lnTo>
                    <a:pt x="51512" y="923515"/>
                  </a:lnTo>
                  <a:lnTo>
                    <a:pt x="37616" y="879880"/>
                  </a:lnTo>
                  <a:lnTo>
                    <a:pt x="25883" y="835614"/>
                  </a:lnTo>
                  <a:lnTo>
                    <a:pt x="16323" y="790802"/>
                  </a:lnTo>
                  <a:lnTo>
                    <a:pt x="8945" y="745527"/>
                  </a:lnTo>
                  <a:lnTo>
                    <a:pt x="3759" y="699870"/>
                  </a:lnTo>
                  <a:lnTo>
                    <a:pt x="774" y="653916"/>
                  </a:lnTo>
                  <a:lnTo>
                    <a:pt x="0" y="607747"/>
                  </a:lnTo>
                  <a:lnTo>
                    <a:pt x="1445" y="561446"/>
                  </a:lnTo>
                  <a:lnTo>
                    <a:pt x="5119" y="515097"/>
                  </a:lnTo>
                  <a:lnTo>
                    <a:pt x="11033" y="468783"/>
                  </a:lnTo>
                  <a:lnTo>
                    <a:pt x="19194" y="422586"/>
                  </a:lnTo>
                  <a:lnTo>
                    <a:pt x="29614" y="376590"/>
                  </a:lnTo>
                  <a:lnTo>
                    <a:pt x="42300" y="330877"/>
                  </a:lnTo>
                  <a:lnTo>
                    <a:pt x="57263" y="285531"/>
                  </a:lnTo>
                  <a:lnTo>
                    <a:pt x="74512" y="240634"/>
                  </a:lnTo>
                  <a:lnTo>
                    <a:pt x="94056" y="196270"/>
                  </a:lnTo>
                  <a:lnTo>
                    <a:pt x="115906" y="152523"/>
                  </a:lnTo>
                  <a:lnTo>
                    <a:pt x="140069" y="109473"/>
                  </a:lnTo>
                  <a:lnTo>
                    <a:pt x="52706" y="23367"/>
                  </a:lnTo>
                  <a:lnTo>
                    <a:pt x="378461" y="0"/>
                  </a:lnTo>
                  <a:lnTo>
                    <a:pt x="402210" y="368045"/>
                  </a:lnTo>
                  <a:lnTo>
                    <a:pt x="314808" y="281812"/>
                  </a:lnTo>
                  <a:lnTo>
                    <a:pt x="290490" y="325161"/>
                  </a:lnTo>
                  <a:lnTo>
                    <a:pt x="268501" y="369265"/>
                  </a:lnTo>
                  <a:lnTo>
                    <a:pt x="248836" y="414038"/>
                  </a:lnTo>
                  <a:lnTo>
                    <a:pt x="231493" y="459392"/>
                  </a:lnTo>
                  <a:lnTo>
                    <a:pt x="216466" y="505240"/>
                  </a:lnTo>
                  <a:lnTo>
                    <a:pt x="203751" y="551495"/>
                  </a:lnTo>
                  <a:lnTo>
                    <a:pt x="193345" y="598070"/>
                  </a:lnTo>
                  <a:lnTo>
                    <a:pt x="185243" y="644877"/>
                  </a:lnTo>
                  <a:lnTo>
                    <a:pt x="179441" y="691830"/>
                  </a:lnTo>
                  <a:lnTo>
                    <a:pt x="175936" y="738842"/>
                  </a:lnTo>
                  <a:lnTo>
                    <a:pt x="174722" y="785824"/>
                  </a:lnTo>
                  <a:lnTo>
                    <a:pt x="175796" y="832691"/>
                  </a:lnTo>
                  <a:lnTo>
                    <a:pt x="179154" y="879354"/>
                  </a:lnTo>
                  <a:lnTo>
                    <a:pt x="184791" y="925728"/>
                  </a:lnTo>
                  <a:lnTo>
                    <a:pt x="192704" y="971724"/>
                  </a:lnTo>
                  <a:lnTo>
                    <a:pt x="202888" y="1017255"/>
                  </a:lnTo>
                  <a:lnTo>
                    <a:pt x="215339" y="1062235"/>
                  </a:lnTo>
                  <a:lnTo>
                    <a:pt x="230053" y="1106576"/>
                  </a:lnTo>
                  <a:lnTo>
                    <a:pt x="247027" y="1150191"/>
                  </a:lnTo>
                  <a:lnTo>
                    <a:pt x="266255" y="1192993"/>
                  </a:lnTo>
                  <a:lnTo>
                    <a:pt x="287734" y="1234895"/>
                  </a:lnTo>
                  <a:lnTo>
                    <a:pt x="311459" y="1275810"/>
                  </a:lnTo>
                  <a:lnTo>
                    <a:pt x="337427" y="1315649"/>
                  </a:lnTo>
                  <a:lnTo>
                    <a:pt x="365634" y="1354327"/>
                  </a:lnTo>
                </a:path>
              </a:pathLst>
            </a:custGeom>
            <a:noFill/>
            <a:ln w="15875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4" name="object 19"/>
            <p:cNvSpPr>
              <a:spLocks/>
            </p:cNvSpPr>
            <p:nvPr/>
          </p:nvSpPr>
          <p:spPr bwMode="auto">
            <a:xfrm>
              <a:off x="1606931" y="3846829"/>
              <a:ext cx="1745614" cy="1093470"/>
            </a:xfrm>
            <a:custGeom>
              <a:avLst/>
              <a:gdLst/>
              <a:ahLst/>
              <a:cxnLst>
                <a:cxn ang="0">
                  <a:pos x="299085" y="0"/>
                </a:cxn>
                <a:cxn ang="0">
                  <a:pos x="0" y="90678"/>
                </a:cxn>
                <a:cxn ang="0">
                  <a:pos x="90677" y="389890"/>
                </a:cxn>
                <a:cxn ang="0">
                  <a:pos x="142748" y="292354"/>
                </a:cxn>
                <a:cxn ang="0">
                  <a:pos x="1641475" y="1093470"/>
                </a:cxn>
                <a:cxn ang="0">
                  <a:pos x="1745615" y="898525"/>
                </a:cxn>
                <a:cxn ang="0">
                  <a:pos x="247014" y="97409"/>
                </a:cxn>
                <a:cxn ang="0">
                  <a:pos x="299085" y="0"/>
                </a:cxn>
              </a:cxnLst>
              <a:rect l="0" t="0" r="r" b="b"/>
              <a:pathLst>
                <a:path w="1745614" h="1093470">
                  <a:moveTo>
                    <a:pt x="299085" y="0"/>
                  </a:moveTo>
                  <a:lnTo>
                    <a:pt x="0" y="90678"/>
                  </a:lnTo>
                  <a:lnTo>
                    <a:pt x="90677" y="389890"/>
                  </a:lnTo>
                  <a:lnTo>
                    <a:pt x="142748" y="292354"/>
                  </a:lnTo>
                  <a:lnTo>
                    <a:pt x="1641475" y="1093470"/>
                  </a:lnTo>
                  <a:lnTo>
                    <a:pt x="1745615" y="898525"/>
                  </a:lnTo>
                  <a:lnTo>
                    <a:pt x="247014" y="97409"/>
                  </a:lnTo>
                  <a:lnTo>
                    <a:pt x="299085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5" name="object 20"/>
            <p:cNvSpPr>
              <a:spLocks/>
            </p:cNvSpPr>
            <p:nvPr/>
          </p:nvSpPr>
          <p:spPr bwMode="auto">
            <a:xfrm>
              <a:off x="1606931" y="3846829"/>
              <a:ext cx="1745614" cy="1093470"/>
            </a:xfrm>
            <a:custGeom>
              <a:avLst/>
              <a:gdLst/>
              <a:ahLst/>
              <a:cxnLst>
                <a:cxn ang="0">
                  <a:pos x="0" y="90678"/>
                </a:cxn>
                <a:cxn ang="0">
                  <a:pos x="299085" y="0"/>
                </a:cxn>
                <a:cxn ang="0">
                  <a:pos x="247014" y="97409"/>
                </a:cxn>
                <a:cxn ang="0">
                  <a:pos x="1745615" y="898525"/>
                </a:cxn>
                <a:cxn ang="0">
                  <a:pos x="1641475" y="1093470"/>
                </a:cxn>
                <a:cxn ang="0">
                  <a:pos x="142748" y="292354"/>
                </a:cxn>
                <a:cxn ang="0">
                  <a:pos x="90677" y="389890"/>
                </a:cxn>
                <a:cxn ang="0">
                  <a:pos x="0" y="90678"/>
                </a:cxn>
              </a:cxnLst>
              <a:rect l="0" t="0" r="r" b="b"/>
              <a:pathLst>
                <a:path w="1745614" h="1093470">
                  <a:moveTo>
                    <a:pt x="0" y="90678"/>
                  </a:moveTo>
                  <a:lnTo>
                    <a:pt x="299085" y="0"/>
                  </a:lnTo>
                  <a:lnTo>
                    <a:pt x="247014" y="97409"/>
                  </a:lnTo>
                  <a:lnTo>
                    <a:pt x="1745615" y="898525"/>
                  </a:lnTo>
                  <a:lnTo>
                    <a:pt x="1641475" y="1093470"/>
                  </a:lnTo>
                  <a:lnTo>
                    <a:pt x="142748" y="292354"/>
                  </a:lnTo>
                  <a:lnTo>
                    <a:pt x="90677" y="389890"/>
                  </a:lnTo>
                  <a:lnTo>
                    <a:pt x="0" y="90678"/>
                  </a:lnTo>
                </a:path>
              </a:pathLst>
            </a:custGeom>
            <a:noFill/>
            <a:ln w="15875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6" name="object 21"/>
            <p:cNvSpPr>
              <a:spLocks/>
            </p:cNvSpPr>
            <p:nvPr/>
          </p:nvSpPr>
          <p:spPr bwMode="auto">
            <a:xfrm>
              <a:off x="2473451" y="3692651"/>
              <a:ext cx="1786255" cy="414655"/>
            </a:xfrm>
            <a:custGeom>
              <a:avLst/>
              <a:gdLst/>
              <a:ahLst/>
              <a:cxnLst>
                <a:cxn ang="0">
                  <a:pos x="207264" y="0"/>
                </a:cxn>
                <a:cxn ang="0">
                  <a:pos x="0" y="207264"/>
                </a:cxn>
                <a:cxn ang="0">
                  <a:pos x="207264" y="414528"/>
                </a:cxn>
                <a:cxn ang="0">
                  <a:pos x="207264" y="310896"/>
                </a:cxn>
                <a:cxn ang="0">
                  <a:pos x="1786127" y="310896"/>
                </a:cxn>
                <a:cxn ang="0">
                  <a:pos x="1786127" y="103631"/>
                </a:cxn>
                <a:cxn ang="0">
                  <a:pos x="207264" y="103631"/>
                </a:cxn>
                <a:cxn ang="0">
                  <a:pos x="207264" y="0"/>
                </a:cxn>
              </a:cxnLst>
              <a:rect l="0" t="0" r="r" b="b"/>
              <a:pathLst>
                <a:path w="1786254" h="414654">
                  <a:moveTo>
                    <a:pt x="207264" y="0"/>
                  </a:moveTo>
                  <a:lnTo>
                    <a:pt x="0" y="207264"/>
                  </a:lnTo>
                  <a:lnTo>
                    <a:pt x="207264" y="414528"/>
                  </a:lnTo>
                  <a:lnTo>
                    <a:pt x="207264" y="310896"/>
                  </a:lnTo>
                  <a:lnTo>
                    <a:pt x="1786127" y="310896"/>
                  </a:lnTo>
                  <a:lnTo>
                    <a:pt x="1786127" y="103631"/>
                  </a:lnTo>
                  <a:lnTo>
                    <a:pt x="207264" y="103631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7" name="object 22"/>
            <p:cNvSpPr>
              <a:spLocks/>
            </p:cNvSpPr>
            <p:nvPr/>
          </p:nvSpPr>
          <p:spPr bwMode="auto">
            <a:xfrm>
              <a:off x="2473451" y="3692651"/>
              <a:ext cx="1786255" cy="414655"/>
            </a:xfrm>
            <a:custGeom>
              <a:avLst/>
              <a:gdLst/>
              <a:ahLst/>
              <a:cxnLst>
                <a:cxn ang="0">
                  <a:pos x="0" y="207264"/>
                </a:cxn>
                <a:cxn ang="0">
                  <a:pos x="207264" y="0"/>
                </a:cxn>
                <a:cxn ang="0">
                  <a:pos x="207264" y="103631"/>
                </a:cxn>
                <a:cxn ang="0">
                  <a:pos x="1786127" y="103631"/>
                </a:cxn>
                <a:cxn ang="0">
                  <a:pos x="1786127" y="310896"/>
                </a:cxn>
                <a:cxn ang="0">
                  <a:pos x="207264" y="310896"/>
                </a:cxn>
                <a:cxn ang="0">
                  <a:pos x="207264" y="414528"/>
                </a:cxn>
                <a:cxn ang="0">
                  <a:pos x="0" y="207264"/>
                </a:cxn>
              </a:cxnLst>
              <a:rect l="0" t="0" r="r" b="b"/>
              <a:pathLst>
                <a:path w="1786254" h="414654">
                  <a:moveTo>
                    <a:pt x="0" y="207264"/>
                  </a:moveTo>
                  <a:lnTo>
                    <a:pt x="207264" y="0"/>
                  </a:lnTo>
                  <a:lnTo>
                    <a:pt x="207264" y="103631"/>
                  </a:lnTo>
                  <a:lnTo>
                    <a:pt x="1786127" y="103631"/>
                  </a:lnTo>
                  <a:lnTo>
                    <a:pt x="1786127" y="310896"/>
                  </a:lnTo>
                  <a:lnTo>
                    <a:pt x="207264" y="310896"/>
                  </a:lnTo>
                  <a:lnTo>
                    <a:pt x="207264" y="414528"/>
                  </a:lnTo>
                  <a:lnTo>
                    <a:pt x="0" y="207264"/>
                  </a:lnTo>
                  <a:close/>
                </a:path>
              </a:pathLst>
            </a:custGeom>
            <a:noFill/>
            <a:ln w="15240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8" name="object 23"/>
            <p:cNvSpPr>
              <a:spLocks/>
            </p:cNvSpPr>
            <p:nvPr/>
          </p:nvSpPr>
          <p:spPr bwMode="auto">
            <a:xfrm>
              <a:off x="2186939" y="2821939"/>
              <a:ext cx="1190625" cy="760095"/>
            </a:xfrm>
            <a:custGeom>
              <a:avLst/>
              <a:gdLst/>
              <a:ahLst/>
              <a:cxnLst>
                <a:cxn ang="0">
                  <a:pos x="1190625" y="0"/>
                </a:cxn>
                <a:cxn ang="0">
                  <a:pos x="1033145" y="18287"/>
                </a:cxn>
                <a:cxn ang="0">
                  <a:pos x="974187" y="26127"/>
                </a:cxn>
                <a:cxn ang="0">
                  <a:pos x="916188" y="35858"/>
                </a:cxn>
                <a:cxn ang="0">
                  <a:pos x="859244" y="47421"/>
                </a:cxn>
                <a:cxn ang="0">
                  <a:pos x="803451" y="60756"/>
                </a:cxn>
                <a:cxn ang="0">
                  <a:pos x="748908" y="75803"/>
                </a:cxn>
                <a:cxn ang="0">
                  <a:pos x="695711" y="92503"/>
                </a:cxn>
                <a:cxn ang="0">
                  <a:pos x="643957" y="110796"/>
                </a:cxn>
                <a:cxn ang="0">
                  <a:pos x="593743" y="130621"/>
                </a:cxn>
                <a:cxn ang="0">
                  <a:pos x="545166" y="151920"/>
                </a:cxn>
                <a:cxn ang="0">
                  <a:pos x="498323" y="174633"/>
                </a:cxn>
                <a:cxn ang="0">
                  <a:pos x="453310" y="198699"/>
                </a:cxn>
                <a:cxn ang="0">
                  <a:pos x="410225" y="224059"/>
                </a:cxn>
                <a:cxn ang="0">
                  <a:pos x="369165" y="250654"/>
                </a:cxn>
                <a:cxn ang="0">
                  <a:pos x="330227" y="278423"/>
                </a:cxn>
                <a:cxn ang="0">
                  <a:pos x="293507" y="307307"/>
                </a:cxn>
                <a:cxn ang="0">
                  <a:pos x="259103" y="337246"/>
                </a:cxn>
                <a:cxn ang="0">
                  <a:pos x="227111" y="368180"/>
                </a:cxn>
                <a:cxn ang="0">
                  <a:pos x="197629" y="400050"/>
                </a:cxn>
                <a:cxn ang="0">
                  <a:pos x="170754" y="432795"/>
                </a:cxn>
                <a:cxn ang="0">
                  <a:pos x="146582" y="466356"/>
                </a:cxn>
                <a:cxn ang="0">
                  <a:pos x="125210" y="500674"/>
                </a:cxn>
                <a:cxn ang="0">
                  <a:pos x="106735" y="535688"/>
                </a:cxn>
                <a:cxn ang="0">
                  <a:pos x="91255" y="571339"/>
                </a:cxn>
                <a:cxn ang="0">
                  <a:pos x="78867" y="607568"/>
                </a:cxn>
                <a:cxn ang="0">
                  <a:pos x="0" y="616712"/>
                </a:cxn>
                <a:cxn ang="0">
                  <a:pos x="142748" y="759840"/>
                </a:cxn>
                <a:cxn ang="0">
                  <a:pos x="315087" y="580263"/>
                </a:cxn>
                <a:cxn ang="0">
                  <a:pos x="236347" y="589280"/>
                </a:cxn>
                <a:cxn ang="0">
                  <a:pos x="248750" y="553066"/>
                </a:cxn>
                <a:cxn ang="0">
                  <a:pos x="264242" y="517427"/>
                </a:cxn>
                <a:cxn ang="0">
                  <a:pos x="282726" y="482423"/>
                </a:cxn>
                <a:cxn ang="0">
                  <a:pos x="304106" y="448113"/>
                </a:cxn>
                <a:cxn ang="0">
                  <a:pos x="328284" y="414557"/>
                </a:cxn>
                <a:cxn ang="0">
                  <a:pos x="355163" y="381815"/>
                </a:cxn>
                <a:cxn ang="0">
                  <a:pos x="384647" y="349948"/>
                </a:cxn>
                <a:cxn ang="0">
                  <a:pos x="416639" y="319014"/>
                </a:cxn>
                <a:cxn ang="0">
                  <a:pos x="451043" y="289075"/>
                </a:cxn>
                <a:cxn ang="0">
                  <a:pos x="487761" y="260189"/>
                </a:cxn>
                <a:cxn ang="0">
                  <a:pos x="526697" y="232417"/>
                </a:cxn>
                <a:cxn ang="0">
                  <a:pos x="567753" y="205819"/>
                </a:cxn>
                <a:cxn ang="0">
                  <a:pos x="610834" y="180454"/>
                </a:cxn>
                <a:cxn ang="0">
                  <a:pos x="655841" y="156383"/>
                </a:cxn>
                <a:cxn ang="0">
                  <a:pos x="702680" y="133666"/>
                </a:cxn>
                <a:cxn ang="0">
                  <a:pos x="751252" y="112362"/>
                </a:cxn>
                <a:cxn ang="0">
                  <a:pos x="801460" y="92531"/>
                </a:cxn>
                <a:cxn ang="0">
                  <a:pos x="853209" y="74233"/>
                </a:cxn>
                <a:cxn ang="0">
                  <a:pos x="906402" y="57528"/>
                </a:cxn>
                <a:cxn ang="0">
                  <a:pos x="960940" y="42477"/>
                </a:cxn>
                <a:cxn ang="0">
                  <a:pos x="1016729" y="29138"/>
                </a:cxn>
                <a:cxn ang="0">
                  <a:pos x="1073670" y="17573"/>
                </a:cxn>
                <a:cxn ang="0">
                  <a:pos x="1131668" y="7840"/>
                </a:cxn>
                <a:cxn ang="0">
                  <a:pos x="1190625" y="0"/>
                </a:cxn>
              </a:cxnLst>
              <a:rect l="0" t="0" r="r" b="b"/>
              <a:pathLst>
                <a:path w="1190625" h="760095">
                  <a:moveTo>
                    <a:pt x="1190625" y="0"/>
                  </a:moveTo>
                  <a:lnTo>
                    <a:pt x="1033145" y="18287"/>
                  </a:lnTo>
                  <a:lnTo>
                    <a:pt x="974187" y="26127"/>
                  </a:lnTo>
                  <a:lnTo>
                    <a:pt x="916188" y="35858"/>
                  </a:lnTo>
                  <a:lnTo>
                    <a:pt x="859244" y="47421"/>
                  </a:lnTo>
                  <a:lnTo>
                    <a:pt x="803451" y="60756"/>
                  </a:lnTo>
                  <a:lnTo>
                    <a:pt x="748908" y="75803"/>
                  </a:lnTo>
                  <a:lnTo>
                    <a:pt x="695711" y="92503"/>
                  </a:lnTo>
                  <a:lnTo>
                    <a:pt x="643957" y="110796"/>
                  </a:lnTo>
                  <a:lnTo>
                    <a:pt x="593743" y="130621"/>
                  </a:lnTo>
                  <a:lnTo>
                    <a:pt x="545166" y="151920"/>
                  </a:lnTo>
                  <a:lnTo>
                    <a:pt x="498323" y="174633"/>
                  </a:lnTo>
                  <a:lnTo>
                    <a:pt x="453310" y="198699"/>
                  </a:lnTo>
                  <a:lnTo>
                    <a:pt x="410225" y="224059"/>
                  </a:lnTo>
                  <a:lnTo>
                    <a:pt x="369165" y="250654"/>
                  </a:lnTo>
                  <a:lnTo>
                    <a:pt x="330227" y="278423"/>
                  </a:lnTo>
                  <a:lnTo>
                    <a:pt x="293507" y="307307"/>
                  </a:lnTo>
                  <a:lnTo>
                    <a:pt x="259103" y="337246"/>
                  </a:lnTo>
                  <a:lnTo>
                    <a:pt x="227111" y="368180"/>
                  </a:lnTo>
                  <a:lnTo>
                    <a:pt x="197629" y="400050"/>
                  </a:lnTo>
                  <a:lnTo>
                    <a:pt x="170754" y="432795"/>
                  </a:lnTo>
                  <a:lnTo>
                    <a:pt x="146582" y="466356"/>
                  </a:lnTo>
                  <a:lnTo>
                    <a:pt x="125210" y="500674"/>
                  </a:lnTo>
                  <a:lnTo>
                    <a:pt x="106735" y="535688"/>
                  </a:lnTo>
                  <a:lnTo>
                    <a:pt x="91255" y="571339"/>
                  </a:lnTo>
                  <a:lnTo>
                    <a:pt x="78867" y="607568"/>
                  </a:lnTo>
                  <a:lnTo>
                    <a:pt x="0" y="616712"/>
                  </a:lnTo>
                  <a:lnTo>
                    <a:pt x="142748" y="759840"/>
                  </a:lnTo>
                  <a:lnTo>
                    <a:pt x="315087" y="580263"/>
                  </a:lnTo>
                  <a:lnTo>
                    <a:pt x="236347" y="589280"/>
                  </a:lnTo>
                  <a:lnTo>
                    <a:pt x="248750" y="553066"/>
                  </a:lnTo>
                  <a:lnTo>
                    <a:pt x="264242" y="517427"/>
                  </a:lnTo>
                  <a:lnTo>
                    <a:pt x="282726" y="482423"/>
                  </a:lnTo>
                  <a:lnTo>
                    <a:pt x="304106" y="448113"/>
                  </a:lnTo>
                  <a:lnTo>
                    <a:pt x="328284" y="414557"/>
                  </a:lnTo>
                  <a:lnTo>
                    <a:pt x="355163" y="381815"/>
                  </a:lnTo>
                  <a:lnTo>
                    <a:pt x="384647" y="349948"/>
                  </a:lnTo>
                  <a:lnTo>
                    <a:pt x="416639" y="319014"/>
                  </a:lnTo>
                  <a:lnTo>
                    <a:pt x="451043" y="289075"/>
                  </a:lnTo>
                  <a:lnTo>
                    <a:pt x="487761" y="260189"/>
                  </a:lnTo>
                  <a:lnTo>
                    <a:pt x="526697" y="232417"/>
                  </a:lnTo>
                  <a:lnTo>
                    <a:pt x="567753" y="205819"/>
                  </a:lnTo>
                  <a:lnTo>
                    <a:pt x="610834" y="180454"/>
                  </a:lnTo>
                  <a:lnTo>
                    <a:pt x="655841" y="156383"/>
                  </a:lnTo>
                  <a:lnTo>
                    <a:pt x="702680" y="133666"/>
                  </a:lnTo>
                  <a:lnTo>
                    <a:pt x="751252" y="112362"/>
                  </a:lnTo>
                  <a:lnTo>
                    <a:pt x="801460" y="92531"/>
                  </a:lnTo>
                  <a:lnTo>
                    <a:pt x="853209" y="74233"/>
                  </a:lnTo>
                  <a:lnTo>
                    <a:pt x="906402" y="57528"/>
                  </a:lnTo>
                  <a:lnTo>
                    <a:pt x="960940" y="42477"/>
                  </a:lnTo>
                  <a:lnTo>
                    <a:pt x="1016729" y="29138"/>
                  </a:lnTo>
                  <a:lnTo>
                    <a:pt x="1073670" y="17573"/>
                  </a:lnTo>
                  <a:lnTo>
                    <a:pt x="1131668" y="7840"/>
                  </a:lnTo>
                  <a:lnTo>
                    <a:pt x="1190625" y="0"/>
                  </a:lnTo>
                  <a:close/>
                </a:path>
              </a:pathLst>
            </a:custGeom>
            <a:solidFill>
              <a:srgbClr val="30B6F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9" name="object 24"/>
            <p:cNvSpPr>
              <a:spLocks/>
            </p:cNvSpPr>
            <p:nvPr/>
          </p:nvSpPr>
          <p:spPr bwMode="auto">
            <a:xfrm>
              <a:off x="3299079" y="2810402"/>
              <a:ext cx="1193800" cy="539750"/>
            </a:xfrm>
            <a:custGeom>
              <a:avLst/>
              <a:gdLst/>
              <a:ahLst/>
              <a:cxnLst>
                <a:cxn ang="0">
                  <a:pos x="289545" y="0"/>
                </a:cxn>
                <a:cxn ang="0">
                  <a:pos x="232809" y="514"/>
                </a:cxn>
                <a:cxn ang="0">
                  <a:pos x="175386" y="2979"/>
                </a:cxn>
                <a:cxn ang="0">
                  <a:pos x="117377" y="7433"/>
                </a:cxn>
                <a:cxn ang="0">
                  <a:pos x="58882" y="13914"/>
                </a:cxn>
                <a:cxn ang="0">
                  <a:pos x="0" y="22459"/>
                </a:cxn>
                <a:cxn ang="0">
                  <a:pos x="60286" y="19315"/>
                </a:cxn>
                <a:cxn ang="0">
                  <a:pos x="119696" y="18290"/>
                </a:cxn>
                <a:cxn ang="0">
                  <a:pos x="178133" y="19334"/>
                </a:cxn>
                <a:cxn ang="0">
                  <a:pos x="235500" y="22400"/>
                </a:cxn>
                <a:cxn ang="0">
                  <a:pos x="291700" y="27438"/>
                </a:cxn>
                <a:cxn ang="0">
                  <a:pos x="346634" y="34401"/>
                </a:cxn>
                <a:cxn ang="0">
                  <a:pos x="400207" y="43239"/>
                </a:cxn>
                <a:cxn ang="0">
                  <a:pos x="452320" y="53905"/>
                </a:cxn>
                <a:cxn ang="0">
                  <a:pos x="502877" y="66349"/>
                </a:cxn>
                <a:cxn ang="0">
                  <a:pos x="551781" y="80524"/>
                </a:cxn>
                <a:cxn ang="0">
                  <a:pos x="598933" y="96381"/>
                </a:cxn>
                <a:cxn ang="0">
                  <a:pos x="644238" y="113871"/>
                </a:cxn>
                <a:cxn ang="0">
                  <a:pos x="687597" y="132945"/>
                </a:cxn>
                <a:cxn ang="0">
                  <a:pos x="728914" y="153556"/>
                </a:cxn>
                <a:cxn ang="0">
                  <a:pos x="768091" y="175654"/>
                </a:cxn>
                <a:cxn ang="0">
                  <a:pos x="805031" y="199192"/>
                </a:cxn>
                <a:cxn ang="0">
                  <a:pos x="839637" y="224121"/>
                </a:cxn>
                <a:cxn ang="0">
                  <a:pos x="871812" y="250391"/>
                </a:cxn>
                <a:cxn ang="0">
                  <a:pos x="901459" y="277956"/>
                </a:cxn>
                <a:cxn ang="0">
                  <a:pos x="928479" y="306765"/>
                </a:cxn>
                <a:cxn ang="0">
                  <a:pos x="952777" y="336771"/>
                </a:cxn>
                <a:cxn ang="0">
                  <a:pos x="992815" y="400180"/>
                </a:cxn>
                <a:cxn ang="0">
                  <a:pos x="1020795" y="467793"/>
                </a:cxn>
                <a:cxn ang="0">
                  <a:pos x="1035938" y="539222"/>
                </a:cxn>
                <a:cxn ang="0">
                  <a:pos x="1193546" y="521061"/>
                </a:cxn>
                <a:cxn ang="0">
                  <a:pos x="1185037" y="473817"/>
                </a:cxn>
                <a:cxn ang="0">
                  <a:pos x="1161477" y="405104"/>
                </a:cxn>
                <a:cxn ang="0">
                  <a:pos x="1125965" y="340690"/>
                </a:cxn>
                <a:cxn ang="0">
                  <a:pos x="1079300" y="280878"/>
                </a:cxn>
                <a:cxn ang="0">
                  <a:pos x="1052035" y="252794"/>
                </a:cxn>
                <a:cxn ang="0">
                  <a:pos x="1022283" y="225975"/>
                </a:cxn>
                <a:cxn ang="0">
                  <a:pos x="990143" y="200459"/>
                </a:cxn>
                <a:cxn ang="0">
                  <a:pos x="955714" y="176285"/>
                </a:cxn>
                <a:cxn ang="0">
                  <a:pos x="919099" y="153489"/>
                </a:cxn>
                <a:cxn ang="0">
                  <a:pos x="880395" y="132111"/>
                </a:cxn>
                <a:cxn ang="0">
                  <a:pos x="839704" y="112189"/>
                </a:cxn>
                <a:cxn ang="0">
                  <a:pos x="797126" y="93760"/>
                </a:cxn>
                <a:cxn ang="0">
                  <a:pos x="752760" y="76863"/>
                </a:cxn>
                <a:cxn ang="0">
                  <a:pos x="706706" y="61536"/>
                </a:cxn>
                <a:cxn ang="0">
                  <a:pos x="659066" y="47816"/>
                </a:cxn>
                <a:cxn ang="0">
                  <a:pos x="609938" y="35743"/>
                </a:cxn>
                <a:cxn ang="0">
                  <a:pos x="559423" y="25353"/>
                </a:cxn>
                <a:cxn ang="0">
                  <a:pos x="507622" y="16686"/>
                </a:cxn>
                <a:cxn ang="0">
                  <a:pos x="454633" y="9779"/>
                </a:cxn>
                <a:cxn ang="0">
                  <a:pos x="400557" y="4670"/>
                </a:cxn>
                <a:cxn ang="0">
                  <a:pos x="345494" y="1398"/>
                </a:cxn>
                <a:cxn ang="0">
                  <a:pos x="289545" y="0"/>
                </a:cxn>
              </a:cxnLst>
              <a:rect l="0" t="0" r="r" b="b"/>
              <a:pathLst>
                <a:path w="1193800" h="539750">
                  <a:moveTo>
                    <a:pt x="289545" y="0"/>
                  </a:moveTo>
                  <a:lnTo>
                    <a:pt x="232809" y="514"/>
                  </a:lnTo>
                  <a:lnTo>
                    <a:pt x="175386" y="2979"/>
                  </a:lnTo>
                  <a:lnTo>
                    <a:pt x="117377" y="7433"/>
                  </a:lnTo>
                  <a:lnTo>
                    <a:pt x="58882" y="13914"/>
                  </a:lnTo>
                  <a:lnTo>
                    <a:pt x="0" y="22459"/>
                  </a:lnTo>
                  <a:lnTo>
                    <a:pt x="60286" y="19315"/>
                  </a:lnTo>
                  <a:lnTo>
                    <a:pt x="119696" y="18290"/>
                  </a:lnTo>
                  <a:lnTo>
                    <a:pt x="178133" y="19334"/>
                  </a:lnTo>
                  <a:lnTo>
                    <a:pt x="235500" y="22400"/>
                  </a:lnTo>
                  <a:lnTo>
                    <a:pt x="291700" y="27438"/>
                  </a:lnTo>
                  <a:lnTo>
                    <a:pt x="346634" y="34401"/>
                  </a:lnTo>
                  <a:lnTo>
                    <a:pt x="400207" y="43239"/>
                  </a:lnTo>
                  <a:lnTo>
                    <a:pt x="452320" y="53905"/>
                  </a:lnTo>
                  <a:lnTo>
                    <a:pt x="502877" y="66349"/>
                  </a:lnTo>
                  <a:lnTo>
                    <a:pt x="551781" y="80524"/>
                  </a:lnTo>
                  <a:lnTo>
                    <a:pt x="598933" y="96381"/>
                  </a:lnTo>
                  <a:lnTo>
                    <a:pt x="644238" y="113871"/>
                  </a:lnTo>
                  <a:lnTo>
                    <a:pt x="687597" y="132945"/>
                  </a:lnTo>
                  <a:lnTo>
                    <a:pt x="728914" y="153556"/>
                  </a:lnTo>
                  <a:lnTo>
                    <a:pt x="768091" y="175654"/>
                  </a:lnTo>
                  <a:lnTo>
                    <a:pt x="805031" y="199192"/>
                  </a:lnTo>
                  <a:lnTo>
                    <a:pt x="839637" y="224121"/>
                  </a:lnTo>
                  <a:lnTo>
                    <a:pt x="871812" y="250391"/>
                  </a:lnTo>
                  <a:lnTo>
                    <a:pt x="901459" y="277956"/>
                  </a:lnTo>
                  <a:lnTo>
                    <a:pt x="928479" y="306765"/>
                  </a:lnTo>
                  <a:lnTo>
                    <a:pt x="952777" y="336771"/>
                  </a:lnTo>
                  <a:lnTo>
                    <a:pt x="992815" y="400180"/>
                  </a:lnTo>
                  <a:lnTo>
                    <a:pt x="1020795" y="467793"/>
                  </a:lnTo>
                  <a:lnTo>
                    <a:pt x="1035938" y="539222"/>
                  </a:lnTo>
                  <a:lnTo>
                    <a:pt x="1193546" y="521061"/>
                  </a:lnTo>
                  <a:lnTo>
                    <a:pt x="1185037" y="473817"/>
                  </a:lnTo>
                  <a:lnTo>
                    <a:pt x="1161477" y="405104"/>
                  </a:lnTo>
                  <a:lnTo>
                    <a:pt x="1125965" y="340690"/>
                  </a:lnTo>
                  <a:lnTo>
                    <a:pt x="1079300" y="280878"/>
                  </a:lnTo>
                  <a:lnTo>
                    <a:pt x="1052035" y="252794"/>
                  </a:lnTo>
                  <a:lnTo>
                    <a:pt x="1022283" y="225975"/>
                  </a:lnTo>
                  <a:lnTo>
                    <a:pt x="990143" y="200459"/>
                  </a:lnTo>
                  <a:lnTo>
                    <a:pt x="955714" y="176285"/>
                  </a:lnTo>
                  <a:lnTo>
                    <a:pt x="919099" y="153489"/>
                  </a:lnTo>
                  <a:lnTo>
                    <a:pt x="880395" y="132111"/>
                  </a:lnTo>
                  <a:lnTo>
                    <a:pt x="839704" y="112189"/>
                  </a:lnTo>
                  <a:lnTo>
                    <a:pt x="797126" y="93760"/>
                  </a:lnTo>
                  <a:lnTo>
                    <a:pt x="752760" y="76863"/>
                  </a:lnTo>
                  <a:lnTo>
                    <a:pt x="706706" y="61536"/>
                  </a:lnTo>
                  <a:lnTo>
                    <a:pt x="659066" y="47816"/>
                  </a:lnTo>
                  <a:lnTo>
                    <a:pt x="609938" y="35743"/>
                  </a:lnTo>
                  <a:lnTo>
                    <a:pt x="559423" y="25353"/>
                  </a:lnTo>
                  <a:lnTo>
                    <a:pt x="507622" y="16686"/>
                  </a:lnTo>
                  <a:lnTo>
                    <a:pt x="454633" y="9779"/>
                  </a:lnTo>
                  <a:lnTo>
                    <a:pt x="400557" y="4670"/>
                  </a:lnTo>
                  <a:lnTo>
                    <a:pt x="345494" y="1398"/>
                  </a:lnTo>
                  <a:lnTo>
                    <a:pt x="289545" y="0"/>
                  </a:lnTo>
                  <a:close/>
                </a:path>
              </a:pathLst>
            </a:custGeom>
            <a:solidFill>
              <a:srgbClr val="2792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60" name="object 25"/>
            <p:cNvSpPr>
              <a:spLocks/>
            </p:cNvSpPr>
            <p:nvPr/>
          </p:nvSpPr>
          <p:spPr bwMode="auto">
            <a:xfrm>
              <a:off x="2186939" y="2810552"/>
              <a:ext cx="2305685" cy="771525"/>
            </a:xfrm>
            <a:custGeom>
              <a:avLst/>
              <a:gdLst/>
              <a:ahLst/>
              <a:cxnLst>
                <a:cxn ang="0">
                  <a:pos x="1131668" y="19227"/>
                </a:cxn>
                <a:cxn ang="0">
                  <a:pos x="1016729" y="40525"/>
                </a:cxn>
                <a:cxn ang="0">
                  <a:pos x="906402" y="68915"/>
                </a:cxn>
                <a:cxn ang="0">
                  <a:pos x="801460" y="103918"/>
                </a:cxn>
                <a:cxn ang="0">
                  <a:pos x="702680" y="145053"/>
                </a:cxn>
                <a:cxn ang="0">
                  <a:pos x="610834" y="191841"/>
                </a:cxn>
                <a:cxn ang="0">
                  <a:pos x="526697" y="243804"/>
                </a:cxn>
                <a:cxn ang="0">
                  <a:pos x="451043" y="300462"/>
                </a:cxn>
                <a:cxn ang="0">
                  <a:pos x="384647" y="361335"/>
                </a:cxn>
                <a:cxn ang="0">
                  <a:pos x="328284" y="425944"/>
                </a:cxn>
                <a:cxn ang="0">
                  <a:pos x="282726" y="493810"/>
                </a:cxn>
                <a:cxn ang="0">
                  <a:pos x="248750" y="564453"/>
                </a:cxn>
                <a:cxn ang="0">
                  <a:pos x="315087" y="591649"/>
                </a:cxn>
                <a:cxn ang="0">
                  <a:pos x="0" y="628098"/>
                </a:cxn>
                <a:cxn ang="0">
                  <a:pos x="91255" y="582726"/>
                </a:cxn>
                <a:cxn ang="0">
                  <a:pos x="125210" y="512061"/>
                </a:cxn>
                <a:cxn ang="0">
                  <a:pos x="170754" y="444182"/>
                </a:cxn>
                <a:cxn ang="0">
                  <a:pos x="227111" y="379567"/>
                </a:cxn>
                <a:cxn ang="0">
                  <a:pos x="293507" y="318694"/>
                </a:cxn>
                <a:cxn ang="0">
                  <a:pos x="369165" y="262041"/>
                </a:cxn>
                <a:cxn ang="0">
                  <a:pos x="453310" y="210086"/>
                </a:cxn>
                <a:cxn ang="0">
                  <a:pos x="545166" y="163307"/>
                </a:cxn>
                <a:cxn ang="0">
                  <a:pos x="643957" y="122183"/>
                </a:cxn>
                <a:cxn ang="0">
                  <a:pos x="748908" y="87190"/>
                </a:cxn>
                <a:cxn ang="0">
                  <a:pos x="859244" y="58808"/>
                </a:cxn>
                <a:cxn ang="0">
                  <a:pos x="974187" y="37514"/>
                </a:cxn>
                <a:cxn ang="0">
                  <a:pos x="1190625" y="11386"/>
                </a:cxn>
                <a:cxn ang="0">
                  <a:pos x="1308492" y="1765"/>
                </a:cxn>
                <a:cxn ang="0">
                  <a:pos x="1423428" y="207"/>
                </a:cxn>
                <a:cxn ang="0">
                  <a:pos x="1534680" y="6370"/>
                </a:cxn>
                <a:cxn ang="0">
                  <a:pos x="1641495" y="19910"/>
                </a:cxn>
                <a:cxn ang="0">
                  <a:pos x="1743119" y="40482"/>
                </a:cxn>
                <a:cxn ang="0">
                  <a:pos x="1838799" y="67743"/>
                </a:cxn>
                <a:cxn ang="0">
                  <a:pos x="1927783" y="101348"/>
                </a:cxn>
                <a:cxn ang="0">
                  <a:pos x="2009316" y="140954"/>
                </a:cxn>
                <a:cxn ang="0">
                  <a:pos x="2082647" y="186217"/>
                </a:cxn>
                <a:cxn ang="0">
                  <a:pos x="2147022" y="236793"/>
                </a:cxn>
                <a:cxn ang="0">
                  <a:pos x="2201687" y="292338"/>
                </a:cxn>
                <a:cxn ang="0">
                  <a:pos x="2278879" y="416959"/>
                </a:cxn>
                <a:cxn ang="0">
                  <a:pos x="2305685" y="520910"/>
                </a:cxn>
                <a:cxn ang="0">
                  <a:pos x="2142159" y="502904"/>
                </a:cxn>
                <a:cxn ang="0">
                  <a:pos x="2104954" y="400029"/>
                </a:cxn>
                <a:cxn ang="0">
                  <a:pos x="2040618" y="306614"/>
                </a:cxn>
                <a:cxn ang="0">
                  <a:pos x="1983951" y="250241"/>
                </a:cxn>
                <a:cxn ang="0">
                  <a:pos x="1917170" y="199041"/>
                </a:cxn>
                <a:cxn ang="0">
                  <a:pos x="1841053" y="153405"/>
                </a:cxn>
                <a:cxn ang="0">
                  <a:pos x="1756377" y="113720"/>
                </a:cxn>
                <a:cxn ang="0">
                  <a:pos x="1663920" y="80374"/>
                </a:cxn>
                <a:cxn ang="0">
                  <a:pos x="1564459" y="53754"/>
                </a:cxn>
                <a:cxn ang="0">
                  <a:pos x="1458773" y="34250"/>
                </a:cxn>
                <a:cxn ang="0">
                  <a:pos x="1347639" y="22249"/>
                </a:cxn>
                <a:cxn ang="0">
                  <a:pos x="1231835" y="18139"/>
                </a:cxn>
                <a:cxn ang="0">
                  <a:pos x="1112139" y="22308"/>
                </a:cxn>
              </a:cxnLst>
              <a:rect l="0" t="0" r="r" b="b"/>
              <a:pathLst>
                <a:path w="2305685" h="771525">
                  <a:moveTo>
                    <a:pt x="1190625" y="11386"/>
                  </a:moveTo>
                  <a:lnTo>
                    <a:pt x="1131668" y="19227"/>
                  </a:lnTo>
                  <a:lnTo>
                    <a:pt x="1073670" y="28960"/>
                  </a:lnTo>
                  <a:lnTo>
                    <a:pt x="1016729" y="40525"/>
                  </a:lnTo>
                  <a:lnTo>
                    <a:pt x="960940" y="53864"/>
                  </a:lnTo>
                  <a:lnTo>
                    <a:pt x="906402" y="68915"/>
                  </a:lnTo>
                  <a:lnTo>
                    <a:pt x="853209" y="85620"/>
                  </a:lnTo>
                  <a:lnTo>
                    <a:pt x="801460" y="103918"/>
                  </a:lnTo>
                  <a:lnTo>
                    <a:pt x="751252" y="123749"/>
                  </a:lnTo>
                  <a:lnTo>
                    <a:pt x="702680" y="145053"/>
                  </a:lnTo>
                  <a:lnTo>
                    <a:pt x="655841" y="167770"/>
                  </a:lnTo>
                  <a:lnTo>
                    <a:pt x="610834" y="191841"/>
                  </a:lnTo>
                  <a:lnTo>
                    <a:pt x="567753" y="217206"/>
                  </a:lnTo>
                  <a:lnTo>
                    <a:pt x="526697" y="243804"/>
                  </a:lnTo>
                  <a:lnTo>
                    <a:pt x="487761" y="271576"/>
                  </a:lnTo>
                  <a:lnTo>
                    <a:pt x="451043" y="300462"/>
                  </a:lnTo>
                  <a:lnTo>
                    <a:pt x="416639" y="330401"/>
                  </a:lnTo>
                  <a:lnTo>
                    <a:pt x="384647" y="361335"/>
                  </a:lnTo>
                  <a:lnTo>
                    <a:pt x="355163" y="393202"/>
                  </a:lnTo>
                  <a:lnTo>
                    <a:pt x="328284" y="425944"/>
                  </a:lnTo>
                  <a:lnTo>
                    <a:pt x="304106" y="459500"/>
                  </a:lnTo>
                  <a:lnTo>
                    <a:pt x="282726" y="493810"/>
                  </a:lnTo>
                  <a:lnTo>
                    <a:pt x="264242" y="528814"/>
                  </a:lnTo>
                  <a:lnTo>
                    <a:pt x="248750" y="564453"/>
                  </a:lnTo>
                  <a:lnTo>
                    <a:pt x="236347" y="600666"/>
                  </a:lnTo>
                  <a:lnTo>
                    <a:pt x="315087" y="591649"/>
                  </a:lnTo>
                  <a:lnTo>
                    <a:pt x="142748" y="771227"/>
                  </a:lnTo>
                  <a:lnTo>
                    <a:pt x="0" y="628098"/>
                  </a:lnTo>
                  <a:lnTo>
                    <a:pt x="78867" y="618954"/>
                  </a:lnTo>
                  <a:lnTo>
                    <a:pt x="91255" y="582726"/>
                  </a:lnTo>
                  <a:lnTo>
                    <a:pt x="106735" y="547075"/>
                  </a:lnTo>
                  <a:lnTo>
                    <a:pt x="125210" y="512061"/>
                  </a:lnTo>
                  <a:lnTo>
                    <a:pt x="146582" y="477743"/>
                  </a:lnTo>
                  <a:lnTo>
                    <a:pt x="170754" y="444182"/>
                  </a:lnTo>
                  <a:lnTo>
                    <a:pt x="197629" y="411436"/>
                  </a:lnTo>
                  <a:lnTo>
                    <a:pt x="227111" y="379567"/>
                  </a:lnTo>
                  <a:lnTo>
                    <a:pt x="259103" y="348633"/>
                  </a:lnTo>
                  <a:lnTo>
                    <a:pt x="293507" y="318694"/>
                  </a:lnTo>
                  <a:lnTo>
                    <a:pt x="330227" y="289810"/>
                  </a:lnTo>
                  <a:lnTo>
                    <a:pt x="369165" y="262041"/>
                  </a:lnTo>
                  <a:lnTo>
                    <a:pt x="410225" y="235446"/>
                  </a:lnTo>
                  <a:lnTo>
                    <a:pt x="453310" y="210086"/>
                  </a:lnTo>
                  <a:lnTo>
                    <a:pt x="498323" y="186020"/>
                  </a:lnTo>
                  <a:lnTo>
                    <a:pt x="545166" y="163307"/>
                  </a:lnTo>
                  <a:lnTo>
                    <a:pt x="593743" y="142008"/>
                  </a:lnTo>
                  <a:lnTo>
                    <a:pt x="643957" y="122183"/>
                  </a:lnTo>
                  <a:lnTo>
                    <a:pt x="695711" y="103890"/>
                  </a:lnTo>
                  <a:lnTo>
                    <a:pt x="748908" y="87190"/>
                  </a:lnTo>
                  <a:lnTo>
                    <a:pt x="803451" y="72143"/>
                  </a:lnTo>
                  <a:lnTo>
                    <a:pt x="859244" y="58808"/>
                  </a:lnTo>
                  <a:lnTo>
                    <a:pt x="916188" y="47245"/>
                  </a:lnTo>
                  <a:lnTo>
                    <a:pt x="974187" y="37514"/>
                  </a:lnTo>
                  <a:lnTo>
                    <a:pt x="1033145" y="29674"/>
                  </a:lnTo>
                  <a:lnTo>
                    <a:pt x="1190625" y="11386"/>
                  </a:lnTo>
                  <a:lnTo>
                    <a:pt x="1249878" y="5546"/>
                  </a:lnTo>
                  <a:lnTo>
                    <a:pt x="1308492" y="1765"/>
                  </a:lnTo>
                  <a:lnTo>
                    <a:pt x="1366374" y="0"/>
                  </a:lnTo>
                  <a:lnTo>
                    <a:pt x="1423428" y="207"/>
                  </a:lnTo>
                  <a:lnTo>
                    <a:pt x="1479562" y="2345"/>
                  </a:lnTo>
                  <a:lnTo>
                    <a:pt x="1534680" y="6370"/>
                  </a:lnTo>
                  <a:lnTo>
                    <a:pt x="1588689" y="12240"/>
                  </a:lnTo>
                  <a:lnTo>
                    <a:pt x="1641495" y="19910"/>
                  </a:lnTo>
                  <a:lnTo>
                    <a:pt x="1693003" y="29338"/>
                  </a:lnTo>
                  <a:lnTo>
                    <a:pt x="1743119" y="40482"/>
                  </a:lnTo>
                  <a:lnTo>
                    <a:pt x="1791749" y="53298"/>
                  </a:lnTo>
                  <a:lnTo>
                    <a:pt x="1838799" y="67743"/>
                  </a:lnTo>
                  <a:lnTo>
                    <a:pt x="1884175" y="83774"/>
                  </a:lnTo>
                  <a:lnTo>
                    <a:pt x="1927783" y="101348"/>
                  </a:lnTo>
                  <a:lnTo>
                    <a:pt x="1969528" y="120423"/>
                  </a:lnTo>
                  <a:lnTo>
                    <a:pt x="2009316" y="140954"/>
                  </a:lnTo>
                  <a:lnTo>
                    <a:pt x="2047054" y="162900"/>
                  </a:lnTo>
                  <a:lnTo>
                    <a:pt x="2082647" y="186217"/>
                  </a:lnTo>
                  <a:lnTo>
                    <a:pt x="2116001" y="210863"/>
                  </a:lnTo>
                  <a:lnTo>
                    <a:pt x="2147022" y="236793"/>
                  </a:lnTo>
                  <a:lnTo>
                    <a:pt x="2175615" y="263966"/>
                  </a:lnTo>
                  <a:lnTo>
                    <a:pt x="2201687" y="292338"/>
                  </a:lnTo>
                  <a:lnTo>
                    <a:pt x="2245891" y="352508"/>
                  </a:lnTo>
                  <a:lnTo>
                    <a:pt x="2278879" y="416959"/>
                  </a:lnTo>
                  <a:lnTo>
                    <a:pt x="2299898" y="485347"/>
                  </a:lnTo>
                  <a:lnTo>
                    <a:pt x="2305685" y="520910"/>
                  </a:lnTo>
                  <a:lnTo>
                    <a:pt x="2148078" y="539071"/>
                  </a:lnTo>
                  <a:lnTo>
                    <a:pt x="2142159" y="502904"/>
                  </a:lnTo>
                  <a:lnTo>
                    <a:pt x="2132934" y="467642"/>
                  </a:lnTo>
                  <a:lnTo>
                    <a:pt x="2104954" y="400029"/>
                  </a:lnTo>
                  <a:lnTo>
                    <a:pt x="2064916" y="336621"/>
                  </a:lnTo>
                  <a:lnTo>
                    <a:pt x="2040618" y="306614"/>
                  </a:lnTo>
                  <a:lnTo>
                    <a:pt x="2013598" y="277805"/>
                  </a:lnTo>
                  <a:lnTo>
                    <a:pt x="1983951" y="250241"/>
                  </a:lnTo>
                  <a:lnTo>
                    <a:pt x="1951776" y="223970"/>
                  </a:lnTo>
                  <a:lnTo>
                    <a:pt x="1917170" y="199041"/>
                  </a:lnTo>
                  <a:lnTo>
                    <a:pt x="1880230" y="175504"/>
                  </a:lnTo>
                  <a:lnTo>
                    <a:pt x="1841053" y="153405"/>
                  </a:lnTo>
                  <a:lnTo>
                    <a:pt x="1799736" y="132794"/>
                  </a:lnTo>
                  <a:lnTo>
                    <a:pt x="1756377" y="113720"/>
                  </a:lnTo>
                  <a:lnTo>
                    <a:pt x="1711072" y="96230"/>
                  </a:lnTo>
                  <a:lnTo>
                    <a:pt x="1663920" y="80374"/>
                  </a:lnTo>
                  <a:lnTo>
                    <a:pt x="1615016" y="66199"/>
                  </a:lnTo>
                  <a:lnTo>
                    <a:pt x="1564459" y="53754"/>
                  </a:lnTo>
                  <a:lnTo>
                    <a:pt x="1512346" y="43088"/>
                  </a:lnTo>
                  <a:lnTo>
                    <a:pt x="1458773" y="34250"/>
                  </a:lnTo>
                  <a:lnTo>
                    <a:pt x="1403839" y="27287"/>
                  </a:lnTo>
                  <a:lnTo>
                    <a:pt x="1347639" y="22249"/>
                  </a:lnTo>
                  <a:lnTo>
                    <a:pt x="1290272" y="19183"/>
                  </a:lnTo>
                  <a:lnTo>
                    <a:pt x="1231835" y="18139"/>
                  </a:lnTo>
                  <a:lnTo>
                    <a:pt x="1172425" y="19165"/>
                  </a:lnTo>
                  <a:lnTo>
                    <a:pt x="1112139" y="22308"/>
                  </a:lnTo>
                </a:path>
              </a:pathLst>
            </a:custGeom>
            <a:noFill/>
            <a:ln w="15875">
              <a:solidFill>
                <a:srgbClr val="165D8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125" y="561975"/>
            <a:ext cx="9391650" cy="696913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4400" smtClean="0">
                <a:latin typeface="Candara" pitchFamily="34" charset="0"/>
                <a:ea typeface="Candara" pitchFamily="34" charset="0"/>
                <a:cs typeface="Candara" pitchFamily="34" charset="0"/>
              </a:rPr>
              <a:t>Механизм реализации подпрограммы</a:t>
            </a:r>
          </a:p>
        </p:txBody>
      </p:sp>
      <p:pic>
        <p:nvPicPr>
          <p:cNvPr id="15362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366713"/>
            <a:ext cx="9985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object 4"/>
          <p:cNvGrpSpPr>
            <a:grpSpLocks/>
          </p:cNvGrpSpPr>
          <p:nvPr/>
        </p:nvGrpSpPr>
        <p:grpSpPr bwMode="auto">
          <a:xfrm>
            <a:off x="214313" y="2038350"/>
            <a:ext cx="10995025" cy="4732338"/>
            <a:chOff x="214884" y="2039111"/>
            <a:chExt cx="10994390" cy="4732020"/>
          </a:xfrm>
        </p:grpSpPr>
        <p:pic>
          <p:nvPicPr>
            <p:cNvPr id="15372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884" y="2139695"/>
              <a:ext cx="3253740" cy="3363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3" name="object 6"/>
            <p:cNvSpPr>
              <a:spLocks/>
            </p:cNvSpPr>
            <p:nvPr/>
          </p:nvSpPr>
          <p:spPr bwMode="auto">
            <a:xfrm>
              <a:off x="2936748" y="2039111"/>
              <a:ext cx="8272780" cy="4732020"/>
            </a:xfrm>
            <a:custGeom>
              <a:avLst/>
              <a:gdLst/>
              <a:ahLst/>
              <a:cxnLst>
                <a:cxn ang="0">
                  <a:pos x="6766482" y="649553"/>
                </a:cxn>
                <a:cxn ang="0">
                  <a:pos x="6142130" y="776402"/>
                </a:cxn>
                <a:cxn ang="0">
                  <a:pos x="5546069" y="917412"/>
                </a:cxn>
                <a:cxn ang="0">
                  <a:pos x="4978298" y="1072583"/>
                </a:cxn>
                <a:cxn ang="0">
                  <a:pos x="4438817" y="1241914"/>
                </a:cxn>
                <a:cxn ang="0">
                  <a:pos x="3927627" y="1425407"/>
                </a:cxn>
                <a:cxn ang="0">
                  <a:pos x="3444728" y="1623062"/>
                </a:cxn>
                <a:cxn ang="0">
                  <a:pos x="2990119" y="1834879"/>
                </a:cxn>
                <a:cxn ang="0">
                  <a:pos x="2730932" y="1968767"/>
                </a:cxn>
                <a:cxn ang="0">
                  <a:pos x="2522724" y="2084235"/>
                </a:cxn>
                <a:cxn ang="0">
                  <a:pos x="2321588" y="2203244"/>
                </a:cxn>
                <a:cxn ang="0">
                  <a:pos x="2127525" y="2325793"/>
                </a:cxn>
                <a:cxn ang="0">
                  <a:pos x="1940534" y="2451883"/>
                </a:cxn>
                <a:cxn ang="0">
                  <a:pos x="1760616" y="2581514"/>
                </a:cxn>
                <a:cxn ang="0">
                  <a:pos x="1587770" y="2714686"/>
                </a:cxn>
                <a:cxn ang="0">
                  <a:pos x="1421997" y="2851398"/>
                </a:cxn>
                <a:cxn ang="0">
                  <a:pos x="1263297" y="2991651"/>
                </a:cxn>
                <a:cxn ang="0">
                  <a:pos x="1111669" y="3135445"/>
                </a:cxn>
                <a:cxn ang="0">
                  <a:pos x="967114" y="3282780"/>
                </a:cxn>
                <a:cxn ang="0">
                  <a:pos x="829631" y="3433656"/>
                </a:cxn>
                <a:cxn ang="0">
                  <a:pos x="699222" y="3588073"/>
                </a:cxn>
                <a:cxn ang="0">
                  <a:pos x="575884" y="3746032"/>
                </a:cxn>
                <a:cxn ang="0">
                  <a:pos x="459619" y="3907531"/>
                </a:cxn>
                <a:cxn ang="0">
                  <a:pos x="350427" y="4072571"/>
                </a:cxn>
                <a:cxn ang="0">
                  <a:pos x="248308" y="4241152"/>
                </a:cxn>
                <a:cxn ang="0">
                  <a:pos x="153261" y="4413275"/>
                </a:cxn>
                <a:cxn ang="0">
                  <a:pos x="65287" y="4588939"/>
                </a:cxn>
                <a:cxn ang="0">
                  <a:pos x="25649" y="4700458"/>
                </a:cxn>
                <a:cxn ang="0">
                  <a:pos x="157424" y="4545129"/>
                </a:cxn>
                <a:cxn ang="0">
                  <a:pos x="295079" y="4393932"/>
                </a:cxn>
                <a:cxn ang="0">
                  <a:pos x="438614" y="4246867"/>
                </a:cxn>
                <a:cxn ang="0">
                  <a:pos x="588030" y="4103934"/>
                </a:cxn>
                <a:cxn ang="0">
                  <a:pos x="743326" y="3965132"/>
                </a:cxn>
                <a:cxn ang="0">
                  <a:pos x="904503" y="3830463"/>
                </a:cxn>
                <a:cxn ang="0">
                  <a:pos x="1071560" y="3699925"/>
                </a:cxn>
                <a:cxn ang="0">
                  <a:pos x="1244497" y="3573519"/>
                </a:cxn>
                <a:cxn ang="0">
                  <a:pos x="1423315" y="3451245"/>
                </a:cxn>
                <a:cxn ang="0">
                  <a:pos x="1608012" y="3333103"/>
                </a:cxn>
                <a:cxn ang="0">
                  <a:pos x="1798591" y="3219092"/>
                </a:cxn>
                <a:cxn ang="0">
                  <a:pos x="1995049" y="3109214"/>
                </a:cxn>
                <a:cxn ang="0">
                  <a:pos x="2197389" y="3003468"/>
                </a:cxn>
                <a:cxn ang="0">
                  <a:pos x="2619708" y="2804371"/>
                </a:cxn>
                <a:cxn ang="0">
                  <a:pos x="3065548" y="2621803"/>
                </a:cxn>
                <a:cxn ang="0">
                  <a:pos x="3534910" y="2455763"/>
                </a:cxn>
                <a:cxn ang="0">
                  <a:pos x="4027794" y="2306251"/>
                </a:cxn>
                <a:cxn ang="0">
                  <a:pos x="4544198" y="2173269"/>
                </a:cxn>
                <a:cxn ang="0">
                  <a:pos x="5084125" y="2056815"/>
                </a:cxn>
                <a:cxn ang="0">
                  <a:pos x="5647572" y="1956890"/>
                </a:cxn>
                <a:cxn ang="0">
                  <a:pos x="6234541" y="1873495"/>
                </a:cxn>
                <a:cxn ang="0">
                  <a:pos x="6845032" y="1806629"/>
                </a:cxn>
                <a:cxn ang="0">
                  <a:pos x="8272272" y="946403"/>
                </a:cxn>
              </a:cxnLst>
              <a:rect l="0" t="0" r="r" b="b"/>
              <a:pathLst>
                <a:path w="8272780" h="4732020">
                  <a:moveTo>
                    <a:pt x="7022592" y="0"/>
                  </a:moveTo>
                  <a:lnTo>
                    <a:pt x="7089267" y="591438"/>
                  </a:lnTo>
                  <a:lnTo>
                    <a:pt x="7024144" y="602778"/>
                  </a:lnTo>
                  <a:lnTo>
                    <a:pt x="6894747" y="625882"/>
                  </a:lnTo>
                  <a:lnTo>
                    <a:pt x="6766482" y="649553"/>
                  </a:lnTo>
                  <a:lnTo>
                    <a:pt x="6639348" y="673790"/>
                  </a:lnTo>
                  <a:lnTo>
                    <a:pt x="6513346" y="698593"/>
                  </a:lnTo>
                  <a:lnTo>
                    <a:pt x="6388476" y="723963"/>
                  </a:lnTo>
                  <a:lnTo>
                    <a:pt x="6264737" y="749900"/>
                  </a:lnTo>
                  <a:lnTo>
                    <a:pt x="6142130" y="776402"/>
                  </a:lnTo>
                  <a:lnTo>
                    <a:pt x="6020655" y="803471"/>
                  </a:lnTo>
                  <a:lnTo>
                    <a:pt x="5900311" y="831107"/>
                  </a:lnTo>
                  <a:lnTo>
                    <a:pt x="5781098" y="859309"/>
                  </a:lnTo>
                  <a:lnTo>
                    <a:pt x="5663018" y="888077"/>
                  </a:lnTo>
                  <a:lnTo>
                    <a:pt x="5546069" y="917412"/>
                  </a:lnTo>
                  <a:lnTo>
                    <a:pt x="5430251" y="947313"/>
                  </a:lnTo>
                  <a:lnTo>
                    <a:pt x="5315566" y="977781"/>
                  </a:lnTo>
                  <a:lnTo>
                    <a:pt x="5202011" y="1008815"/>
                  </a:lnTo>
                  <a:lnTo>
                    <a:pt x="5089589" y="1040416"/>
                  </a:lnTo>
                  <a:lnTo>
                    <a:pt x="4978298" y="1072583"/>
                  </a:lnTo>
                  <a:lnTo>
                    <a:pt x="4868139" y="1105316"/>
                  </a:lnTo>
                  <a:lnTo>
                    <a:pt x="4759111" y="1138616"/>
                  </a:lnTo>
                  <a:lnTo>
                    <a:pt x="4651215" y="1172482"/>
                  </a:lnTo>
                  <a:lnTo>
                    <a:pt x="4544450" y="1206915"/>
                  </a:lnTo>
                  <a:lnTo>
                    <a:pt x="4438817" y="1241914"/>
                  </a:lnTo>
                  <a:lnTo>
                    <a:pt x="4334316" y="1277480"/>
                  </a:lnTo>
                  <a:lnTo>
                    <a:pt x="4230947" y="1313612"/>
                  </a:lnTo>
                  <a:lnTo>
                    <a:pt x="4128709" y="1350311"/>
                  </a:lnTo>
                  <a:lnTo>
                    <a:pt x="4027602" y="1387576"/>
                  </a:lnTo>
                  <a:lnTo>
                    <a:pt x="3927627" y="1425407"/>
                  </a:lnTo>
                  <a:lnTo>
                    <a:pt x="3828784" y="1463806"/>
                  </a:lnTo>
                  <a:lnTo>
                    <a:pt x="3731073" y="1502770"/>
                  </a:lnTo>
                  <a:lnTo>
                    <a:pt x="3634493" y="1542301"/>
                  </a:lnTo>
                  <a:lnTo>
                    <a:pt x="3539044" y="1582398"/>
                  </a:lnTo>
                  <a:lnTo>
                    <a:pt x="3444728" y="1623062"/>
                  </a:lnTo>
                  <a:lnTo>
                    <a:pt x="3351543" y="1664293"/>
                  </a:lnTo>
                  <a:lnTo>
                    <a:pt x="3259489" y="1706090"/>
                  </a:lnTo>
                  <a:lnTo>
                    <a:pt x="3168567" y="1748453"/>
                  </a:lnTo>
                  <a:lnTo>
                    <a:pt x="3078777" y="1791383"/>
                  </a:lnTo>
                  <a:lnTo>
                    <a:pt x="2990119" y="1834879"/>
                  </a:lnTo>
                  <a:lnTo>
                    <a:pt x="2902592" y="1878942"/>
                  </a:lnTo>
                  <a:lnTo>
                    <a:pt x="2859252" y="1901186"/>
                  </a:lnTo>
                  <a:lnTo>
                    <a:pt x="2816196" y="1923571"/>
                  </a:lnTo>
                  <a:lnTo>
                    <a:pt x="2773423" y="1946098"/>
                  </a:lnTo>
                  <a:lnTo>
                    <a:pt x="2730932" y="1968767"/>
                  </a:lnTo>
                  <a:lnTo>
                    <a:pt x="2688725" y="1991578"/>
                  </a:lnTo>
                  <a:lnTo>
                    <a:pt x="2646800" y="2014530"/>
                  </a:lnTo>
                  <a:lnTo>
                    <a:pt x="2605159" y="2037623"/>
                  </a:lnTo>
                  <a:lnTo>
                    <a:pt x="2563800" y="2060858"/>
                  </a:lnTo>
                  <a:lnTo>
                    <a:pt x="2522724" y="2084235"/>
                  </a:lnTo>
                  <a:lnTo>
                    <a:pt x="2481931" y="2107754"/>
                  </a:lnTo>
                  <a:lnTo>
                    <a:pt x="2441421" y="2131414"/>
                  </a:lnTo>
                  <a:lnTo>
                    <a:pt x="2401194" y="2155215"/>
                  </a:lnTo>
                  <a:lnTo>
                    <a:pt x="2361249" y="2179159"/>
                  </a:lnTo>
                  <a:lnTo>
                    <a:pt x="2321588" y="2203244"/>
                  </a:lnTo>
                  <a:lnTo>
                    <a:pt x="2282209" y="2227470"/>
                  </a:lnTo>
                  <a:lnTo>
                    <a:pt x="2243114" y="2251839"/>
                  </a:lnTo>
                  <a:lnTo>
                    <a:pt x="2204301" y="2276349"/>
                  </a:lnTo>
                  <a:lnTo>
                    <a:pt x="2165771" y="2301000"/>
                  </a:lnTo>
                  <a:lnTo>
                    <a:pt x="2127525" y="2325793"/>
                  </a:lnTo>
                  <a:lnTo>
                    <a:pt x="2089561" y="2350728"/>
                  </a:lnTo>
                  <a:lnTo>
                    <a:pt x="2051880" y="2375804"/>
                  </a:lnTo>
                  <a:lnTo>
                    <a:pt x="2014481" y="2401022"/>
                  </a:lnTo>
                  <a:lnTo>
                    <a:pt x="1977366" y="2426382"/>
                  </a:lnTo>
                  <a:lnTo>
                    <a:pt x="1940534" y="2451883"/>
                  </a:lnTo>
                  <a:lnTo>
                    <a:pt x="1903984" y="2477526"/>
                  </a:lnTo>
                  <a:lnTo>
                    <a:pt x="1867718" y="2503311"/>
                  </a:lnTo>
                  <a:lnTo>
                    <a:pt x="1831734" y="2529237"/>
                  </a:lnTo>
                  <a:lnTo>
                    <a:pt x="1796034" y="2555305"/>
                  </a:lnTo>
                  <a:lnTo>
                    <a:pt x="1760616" y="2581514"/>
                  </a:lnTo>
                  <a:lnTo>
                    <a:pt x="1725481" y="2607865"/>
                  </a:lnTo>
                  <a:lnTo>
                    <a:pt x="1690629" y="2634358"/>
                  </a:lnTo>
                  <a:lnTo>
                    <a:pt x="1656060" y="2660992"/>
                  </a:lnTo>
                  <a:lnTo>
                    <a:pt x="1621773" y="2687768"/>
                  </a:lnTo>
                  <a:lnTo>
                    <a:pt x="1587770" y="2714686"/>
                  </a:lnTo>
                  <a:lnTo>
                    <a:pt x="1554050" y="2741745"/>
                  </a:lnTo>
                  <a:lnTo>
                    <a:pt x="1520612" y="2768946"/>
                  </a:lnTo>
                  <a:lnTo>
                    <a:pt x="1487458" y="2796288"/>
                  </a:lnTo>
                  <a:lnTo>
                    <a:pt x="1454586" y="2823772"/>
                  </a:lnTo>
                  <a:lnTo>
                    <a:pt x="1421997" y="2851398"/>
                  </a:lnTo>
                  <a:lnTo>
                    <a:pt x="1389691" y="2879165"/>
                  </a:lnTo>
                  <a:lnTo>
                    <a:pt x="1357668" y="2907074"/>
                  </a:lnTo>
                  <a:lnTo>
                    <a:pt x="1325928" y="2935125"/>
                  </a:lnTo>
                  <a:lnTo>
                    <a:pt x="1294471" y="2963317"/>
                  </a:lnTo>
                  <a:lnTo>
                    <a:pt x="1263297" y="2991651"/>
                  </a:lnTo>
                  <a:lnTo>
                    <a:pt x="1232405" y="3020127"/>
                  </a:lnTo>
                  <a:lnTo>
                    <a:pt x="1201797" y="3048744"/>
                  </a:lnTo>
                  <a:lnTo>
                    <a:pt x="1171471" y="3077503"/>
                  </a:lnTo>
                  <a:lnTo>
                    <a:pt x="1141429" y="3106403"/>
                  </a:lnTo>
                  <a:lnTo>
                    <a:pt x="1111669" y="3135445"/>
                  </a:lnTo>
                  <a:lnTo>
                    <a:pt x="1082192" y="3164629"/>
                  </a:lnTo>
                  <a:lnTo>
                    <a:pt x="1052998" y="3193954"/>
                  </a:lnTo>
                  <a:lnTo>
                    <a:pt x="1024087" y="3223421"/>
                  </a:lnTo>
                  <a:lnTo>
                    <a:pt x="995459" y="3253030"/>
                  </a:lnTo>
                  <a:lnTo>
                    <a:pt x="967114" y="3282780"/>
                  </a:lnTo>
                  <a:lnTo>
                    <a:pt x="939052" y="3312672"/>
                  </a:lnTo>
                  <a:lnTo>
                    <a:pt x="911272" y="3342706"/>
                  </a:lnTo>
                  <a:lnTo>
                    <a:pt x="883776" y="3372881"/>
                  </a:lnTo>
                  <a:lnTo>
                    <a:pt x="856562" y="3403198"/>
                  </a:lnTo>
                  <a:lnTo>
                    <a:pt x="829631" y="3433656"/>
                  </a:lnTo>
                  <a:lnTo>
                    <a:pt x="802984" y="3464257"/>
                  </a:lnTo>
                  <a:lnTo>
                    <a:pt x="776619" y="3494998"/>
                  </a:lnTo>
                  <a:lnTo>
                    <a:pt x="750537" y="3525882"/>
                  </a:lnTo>
                  <a:lnTo>
                    <a:pt x="724738" y="3556907"/>
                  </a:lnTo>
                  <a:lnTo>
                    <a:pt x="699222" y="3588073"/>
                  </a:lnTo>
                  <a:lnTo>
                    <a:pt x="673988" y="3619382"/>
                  </a:lnTo>
                  <a:lnTo>
                    <a:pt x="649038" y="3650832"/>
                  </a:lnTo>
                  <a:lnTo>
                    <a:pt x="624370" y="3682423"/>
                  </a:lnTo>
                  <a:lnTo>
                    <a:pt x="599986" y="3714157"/>
                  </a:lnTo>
                  <a:lnTo>
                    <a:pt x="575884" y="3746032"/>
                  </a:lnTo>
                  <a:lnTo>
                    <a:pt x="552065" y="3778048"/>
                  </a:lnTo>
                  <a:lnTo>
                    <a:pt x="528530" y="3810206"/>
                  </a:lnTo>
                  <a:lnTo>
                    <a:pt x="505277" y="3842506"/>
                  </a:lnTo>
                  <a:lnTo>
                    <a:pt x="482307" y="3874948"/>
                  </a:lnTo>
                  <a:lnTo>
                    <a:pt x="459619" y="3907531"/>
                  </a:lnTo>
                  <a:lnTo>
                    <a:pt x="437215" y="3940255"/>
                  </a:lnTo>
                  <a:lnTo>
                    <a:pt x="415094" y="3973122"/>
                  </a:lnTo>
                  <a:lnTo>
                    <a:pt x="393256" y="4006130"/>
                  </a:lnTo>
                  <a:lnTo>
                    <a:pt x="371700" y="4039280"/>
                  </a:lnTo>
                  <a:lnTo>
                    <a:pt x="350427" y="4072571"/>
                  </a:lnTo>
                  <a:lnTo>
                    <a:pt x="329438" y="4106004"/>
                  </a:lnTo>
                  <a:lnTo>
                    <a:pt x="308731" y="4139579"/>
                  </a:lnTo>
                  <a:lnTo>
                    <a:pt x="288307" y="4173295"/>
                  </a:lnTo>
                  <a:lnTo>
                    <a:pt x="268166" y="4207153"/>
                  </a:lnTo>
                  <a:lnTo>
                    <a:pt x="248308" y="4241152"/>
                  </a:lnTo>
                  <a:lnTo>
                    <a:pt x="228733" y="4275294"/>
                  </a:lnTo>
                  <a:lnTo>
                    <a:pt x="209440" y="4309576"/>
                  </a:lnTo>
                  <a:lnTo>
                    <a:pt x="190431" y="4344001"/>
                  </a:lnTo>
                  <a:lnTo>
                    <a:pt x="171705" y="4378567"/>
                  </a:lnTo>
                  <a:lnTo>
                    <a:pt x="153261" y="4413275"/>
                  </a:lnTo>
                  <a:lnTo>
                    <a:pt x="135100" y="4448124"/>
                  </a:lnTo>
                  <a:lnTo>
                    <a:pt x="117223" y="4483116"/>
                  </a:lnTo>
                  <a:lnTo>
                    <a:pt x="99628" y="4518248"/>
                  </a:lnTo>
                  <a:lnTo>
                    <a:pt x="82316" y="4553523"/>
                  </a:lnTo>
                  <a:lnTo>
                    <a:pt x="65287" y="4588939"/>
                  </a:lnTo>
                  <a:lnTo>
                    <a:pt x="48541" y="4624496"/>
                  </a:lnTo>
                  <a:lnTo>
                    <a:pt x="32077" y="4660196"/>
                  </a:lnTo>
                  <a:lnTo>
                    <a:pt x="15897" y="4696037"/>
                  </a:lnTo>
                  <a:lnTo>
                    <a:pt x="0" y="4732020"/>
                  </a:lnTo>
                  <a:lnTo>
                    <a:pt x="25649" y="4700458"/>
                  </a:lnTo>
                  <a:lnTo>
                    <a:pt x="51533" y="4669062"/>
                  </a:lnTo>
                  <a:lnTo>
                    <a:pt x="77653" y="4637831"/>
                  </a:lnTo>
                  <a:lnTo>
                    <a:pt x="104008" y="4606765"/>
                  </a:lnTo>
                  <a:lnTo>
                    <a:pt x="130598" y="4575865"/>
                  </a:lnTo>
                  <a:lnTo>
                    <a:pt x="157424" y="4545129"/>
                  </a:lnTo>
                  <a:lnTo>
                    <a:pt x="184484" y="4514559"/>
                  </a:lnTo>
                  <a:lnTo>
                    <a:pt x="211780" y="4484155"/>
                  </a:lnTo>
                  <a:lnTo>
                    <a:pt x="239311" y="4453915"/>
                  </a:lnTo>
                  <a:lnTo>
                    <a:pt x="267077" y="4423841"/>
                  </a:lnTo>
                  <a:lnTo>
                    <a:pt x="295079" y="4393932"/>
                  </a:lnTo>
                  <a:lnTo>
                    <a:pt x="323315" y="4364189"/>
                  </a:lnTo>
                  <a:lnTo>
                    <a:pt x="351787" y="4334611"/>
                  </a:lnTo>
                  <a:lnTo>
                    <a:pt x="380494" y="4305198"/>
                  </a:lnTo>
                  <a:lnTo>
                    <a:pt x="409437" y="4275950"/>
                  </a:lnTo>
                  <a:lnTo>
                    <a:pt x="438614" y="4246867"/>
                  </a:lnTo>
                  <a:lnTo>
                    <a:pt x="468027" y="4217950"/>
                  </a:lnTo>
                  <a:lnTo>
                    <a:pt x="497675" y="4189198"/>
                  </a:lnTo>
                  <a:lnTo>
                    <a:pt x="527558" y="4160611"/>
                  </a:lnTo>
                  <a:lnTo>
                    <a:pt x="557676" y="4132190"/>
                  </a:lnTo>
                  <a:lnTo>
                    <a:pt x="588030" y="4103934"/>
                  </a:lnTo>
                  <a:lnTo>
                    <a:pt x="618619" y="4075843"/>
                  </a:lnTo>
                  <a:lnTo>
                    <a:pt x="649443" y="4047918"/>
                  </a:lnTo>
                  <a:lnTo>
                    <a:pt x="680502" y="4020157"/>
                  </a:lnTo>
                  <a:lnTo>
                    <a:pt x="711797" y="3992562"/>
                  </a:lnTo>
                  <a:lnTo>
                    <a:pt x="743326" y="3965132"/>
                  </a:lnTo>
                  <a:lnTo>
                    <a:pt x="775091" y="3937868"/>
                  </a:lnTo>
                  <a:lnTo>
                    <a:pt x="807091" y="3910769"/>
                  </a:lnTo>
                  <a:lnTo>
                    <a:pt x="839326" y="3883835"/>
                  </a:lnTo>
                  <a:lnTo>
                    <a:pt x="871797" y="3857066"/>
                  </a:lnTo>
                  <a:lnTo>
                    <a:pt x="904503" y="3830463"/>
                  </a:lnTo>
                  <a:lnTo>
                    <a:pt x="937444" y="3804025"/>
                  </a:lnTo>
                  <a:lnTo>
                    <a:pt x="970620" y="3777752"/>
                  </a:lnTo>
                  <a:lnTo>
                    <a:pt x="1004031" y="3751644"/>
                  </a:lnTo>
                  <a:lnTo>
                    <a:pt x="1037678" y="3725702"/>
                  </a:lnTo>
                  <a:lnTo>
                    <a:pt x="1071560" y="3699925"/>
                  </a:lnTo>
                  <a:lnTo>
                    <a:pt x="1105677" y="3674313"/>
                  </a:lnTo>
                  <a:lnTo>
                    <a:pt x="1140029" y="3648867"/>
                  </a:lnTo>
                  <a:lnTo>
                    <a:pt x="1174616" y="3623585"/>
                  </a:lnTo>
                  <a:lnTo>
                    <a:pt x="1209439" y="3598469"/>
                  </a:lnTo>
                  <a:lnTo>
                    <a:pt x="1244497" y="3573519"/>
                  </a:lnTo>
                  <a:lnTo>
                    <a:pt x="1279790" y="3548733"/>
                  </a:lnTo>
                  <a:lnTo>
                    <a:pt x="1315318" y="3524113"/>
                  </a:lnTo>
                  <a:lnTo>
                    <a:pt x="1351082" y="3499659"/>
                  </a:lnTo>
                  <a:lnTo>
                    <a:pt x="1387081" y="3475369"/>
                  </a:lnTo>
                  <a:lnTo>
                    <a:pt x="1423315" y="3451245"/>
                  </a:lnTo>
                  <a:lnTo>
                    <a:pt x="1459784" y="3427286"/>
                  </a:lnTo>
                  <a:lnTo>
                    <a:pt x="1496488" y="3403492"/>
                  </a:lnTo>
                  <a:lnTo>
                    <a:pt x="1533428" y="3379864"/>
                  </a:lnTo>
                  <a:lnTo>
                    <a:pt x="1570602" y="3356400"/>
                  </a:lnTo>
                  <a:lnTo>
                    <a:pt x="1608012" y="3333103"/>
                  </a:lnTo>
                  <a:lnTo>
                    <a:pt x="1645658" y="3309970"/>
                  </a:lnTo>
                  <a:lnTo>
                    <a:pt x="1683538" y="3287003"/>
                  </a:lnTo>
                  <a:lnTo>
                    <a:pt x="1721654" y="3264201"/>
                  </a:lnTo>
                  <a:lnTo>
                    <a:pt x="1760005" y="3241564"/>
                  </a:lnTo>
                  <a:lnTo>
                    <a:pt x="1798591" y="3219092"/>
                  </a:lnTo>
                  <a:lnTo>
                    <a:pt x="1837412" y="3196786"/>
                  </a:lnTo>
                  <a:lnTo>
                    <a:pt x="1876469" y="3174645"/>
                  </a:lnTo>
                  <a:lnTo>
                    <a:pt x="1915760" y="3152669"/>
                  </a:lnTo>
                  <a:lnTo>
                    <a:pt x="1955287" y="3130859"/>
                  </a:lnTo>
                  <a:lnTo>
                    <a:pt x="1995049" y="3109214"/>
                  </a:lnTo>
                  <a:lnTo>
                    <a:pt x="2035047" y="3087734"/>
                  </a:lnTo>
                  <a:lnTo>
                    <a:pt x="2075279" y="3066420"/>
                  </a:lnTo>
                  <a:lnTo>
                    <a:pt x="2115747" y="3045270"/>
                  </a:lnTo>
                  <a:lnTo>
                    <a:pt x="2156450" y="3024286"/>
                  </a:lnTo>
                  <a:lnTo>
                    <a:pt x="2197389" y="3003468"/>
                  </a:lnTo>
                  <a:lnTo>
                    <a:pt x="2279971" y="2962326"/>
                  </a:lnTo>
                  <a:lnTo>
                    <a:pt x="2363494" y="2921846"/>
                  </a:lnTo>
                  <a:lnTo>
                    <a:pt x="2447957" y="2882026"/>
                  </a:lnTo>
                  <a:lnTo>
                    <a:pt x="2533362" y="2842868"/>
                  </a:lnTo>
                  <a:lnTo>
                    <a:pt x="2619708" y="2804371"/>
                  </a:lnTo>
                  <a:lnTo>
                    <a:pt x="2706994" y="2766535"/>
                  </a:lnTo>
                  <a:lnTo>
                    <a:pt x="2795221" y="2729360"/>
                  </a:lnTo>
                  <a:lnTo>
                    <a:pt x="2884389" y="2692847"/>
                  </a:lnTo>
                  <a:lnTo>
                    <a:pt x="2974498" y="2656994"/>
                  </a:lnTo>
                  <a:lnTo>
                    <a:pt x="3065548" y="2621803"/>
                  </a:lnTo>
                  <a:lnTo>
                    <a:pt x="3157539" y="2587272"/>
                  </a:lnTo>
                  <a:lnTo>
                    <a:pt x="3250470" y="2553403"/>
                  </a:lnTo>
                  <a:lnTo>
                    <a:pt x="3344343" y="2520195"/>
                  </a:lnTo>
                  <a:lnTo>
                    <a:pt x="3439156" y="2487648"/>
                  </a:lnTo>
                  <a:lnTo>
                    <a:pt x="3534910" y="2455763"/>
                  </a:lnTo>
                  <a:lnTo>
                    <a:pt x="3631605" y="2424538"/>
                  </a:lnTo>
                  <a:lnTo>
                    <a:pt x="3729241" y="2393975"/>
                  </a:lnTo>
                  <a:lnTo>
                    <a:pt x="3827818" y="2364072"/>
                  </a:lnTo>
                  <a:lnTo>
                    <a:pt x="3927335" y="2334831"/>
                  </a:lnTo>
                  <a:lnTo>
                    <a:pt x="4027794" y="2306251"/>
                  </a:lnTo>
                  <a:lnTo>
                    <a:pt x="4129193" y="2278332"/>
                  </a:lnTo>
                  <a:lnTo>
                    <a:pt x="4231533" y="2251075"/>
                  </a:lnTo>
                  <a:lnTo>
                    <a:pt x="4334814" y="2224478"/>
                  </a:lnTo>
                  <a:lnTo>
                    <a:pt x="4439036" y="2198543"/>
                  </a:lnTo>
                  <a:lnTo>
                    <a:pt x="4544198" y="2173269"/>
                  </a:lnTo>
                  <a:lnTo>
                    <a:pt x="4650302" y="2148656"/>
                  </a:lnTo>
                  <a:lnTo>
                    <a:pt x="4757346" y="2124704"/>
                  </a:lnTo>
                  <a:lnTo>
                    <a:pt x="4865332" y="2101413"/>
                  </a:lnTo>
                  <a:lnTo>
                    <a:pt x="4974258" y="2078783"/>
                  </a:lnTo>
                  <a:lnTo>
                    <a:pt x="5084125" y="2056815"/>
                  </a:lnTo>
                  <a:lnTo>
                    <a:pt x="5194932" y="2035508"/>
                  </a:lnTo>
                  <a:lnTo>
                    <a:pt x="5306681" y="2014861"/>
                  </a:lnTo>
                  <a:lnTo>
                    <a:pt x="5419371" y="1994877"/>
                  </a:lnTo>
                  <a:lnTo>
                    <a:pt x="5533001" y="1975553"/>
                  </a:lnTo>
                  <a:lnTo>
                    <a:pt x="5647572" y="1956890"/>
                  </a:lnTo>
                  <a:lnTo>
                    <a:pt x="5763084" y="1938889"/>
                  </a:lnTo>
                  <a:lnTo>
                    <a:pt x="5879537" y="1921548"/>
                  </a:lnTo>
                  <a:lnTo>
                    <a:pt x="5996931" y="1904869"/>
                  </a:lnTo>
                  <a:lnTo>
                    <a:pt x="6115266" y="1888852"/>
                  </a:lnTo>
                  <a:lnTo>
                    <a:pt x="6234541" y="1873495"/>
                  </a:lnTo>
                  <a:lnTo>
                    <a:pt x="6354758" y="1858799"/>
                  </a:lnTo>
                  <a:lnTo>
                    <a:pt x="6475915" y="1844765"/>
                  </a:lnTo>
                  <a:lnTo>
                    <a:pt x="6598013" y="1831392"/>
                  </a:lnTo>
                  <a:lnTo>
                    <a:pt x="6721052" y="1818680"/>
                  </a:lnTo>
                  <a:lnTo>
                    <a:pt x="6845032" y="1806629"/>
                  </a:lnTo>
                  <a:lnTo>
                    <a:pt x="6969953" y="1795239"/>
                  </a:lnTo>
                  <a:lnTo>
                    <a:pt x="7095814" y="1784511"/>
                  </a:lnTo>
                  <a:lnTo>
                    <a:pt x="7222617" y="1774444"/>
                  </a:lnTo>
                  <a:lnTo>
                    <a:pt x="7289165" y="2366010"/>
                  </a:lnTo>
                  <a:lnTo>
                    <a:pt x="8272272" y="946403"/>
                  </a:lnTo>
                  <a:lnTo>
                    <a:pt x="7022592" y="0"/>
                  </a:lnTo>
                  <a:close/>
                </a:path>
              </a:pathLst>
            </a:custGeom>
            <a:solidFill>
              <a:srgbClr val="0A86D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5374" name="object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75760" y="4860035"/>
              <a:ext cx="562355" cy="510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object 8"/>
            <p:cNvSpPr>
              <a:spLocks/>
            </p:cNvSpPr>
            <p:nvPr/>
          </p:nvSpPr>
          <p:spPr bwMode="auto">
            <a:xfrm>
              <a:off x="4175760" y="4860035"/>
              <a:ext cx="562610" cy="510540"/>
            </a:xfrm>
            <a:custGeom>
              <a:avLst/>
              <a:gdLst/>
              <a:ahLst/>
              <a:cxnLst>
                <a:cxn ang="0">
                  <a:pos x="0" y="255269"/>
                </a:cxn>
                <a:cxn ang="0">
                  <a:pos x="4529" y="209387"/>
                </a:cxn>
                <a:cxn ang="0">
                  <a:pos x="17587" y="166202"/>
                </a:cxn>
                <a:cxn ang="0">
                  <a:pos x="38382" y="126435"/>
                </a:cxn>
                <a:cxn ang="0">
                  <a:pos x="66119" y="90807"/>
                </a:cxn>
                <a:cxn ang="0">
                  <a:pos x="100005" y="60040"/>
                </a:cxn>
                <a:cxn ang="0">
                  <a:pos x="139248" y="34854"/>
                </a:cxn>
                <a:cxn ang="0">
                  <a:pos x="183053" y="15971"/>
                </a:cxn>
                <a:cxn ang="0">
                  <a:pos x="230627" y="4113"/>
                </a:cxn>
                <a:cxn ang="0">
                  <a:pos x="281177" y="0"/>
                </a:cxn>
                <a:cxn ang="0">
                  <a:pos x="331728" y="4113"/>
                </a:cxn>
                <a:cxn ang="0">
                  <a:pos x="379302" y="15971"/>
                </a:cxn>
                <a:cxn ang="0">
                  <a:pos x="423107" y="34854"/>
                </a:cxn>
                <a:cxn ang="0">
                  <a:pos x="462350" y="60040"/>
                </a:cxn>
                <a:cxn ang="0">
                  <a:pos x="496236" y="90807"/>
                </a:cxn>
                <a:cxn ang="0">
                  <a:pos x="523973" y="126435"/>
                </a:cxn>
                <a:cxn ang="0">
                  <a:pos x="544768" y="166202"/>
                </a:cxn>
                <a:cxn ang="0">
                  <a:pos x="557826" y="209387"/>
                </a:cxn>
                <a:cxn ang="0">
                  <a:pos x="562355" y="255269"/>
                </a:cxn>
                <a:cxn ang="0">
                  <a:pos x="557826" y="301152"/>
                </a:cxn>
                <a:cxn ang="0">
                  <a:pos x="544768" y="344337"/>
                </a:cxn>
                <a:cxn ang="0">
                  <a:pos x="523973" y="384104"/>
                </a:cxn>
                <a:cxn ang="0">
                  <a:pos x="496236" y="419732"/>
                </a:cxn>
                <a:cxn ang="0">
                  <a:pos x="462350" y="450499"/>
                </a:cxn>
                <a:cxn ang="0">
                  <a:pos x="423107" y="475685"/>
                </a:cxn>
                <a:cxn ang="0">
                  <a:pos x="379302" y="494568"/>
                </a:cxn>
                <a:cxn ang="0">
                  <a:pos x="331728" y="506426"/>
                </a:cxn>
                <a:cxn ang="0">
                  <a:pos x="281177" y="510539"/>
                </a:cxn>
                <a:cxn ang="0">
                  <a:pos x="230627" y="506426"/>
                </a:cxn>
                <a:cxn ang="0">
                  <a:pos x="183053" y="494568"/>
                </a:cxn>
                <a:cxn ang="0">
                  <a:pos x="139248" y="475685"/>
                </a:cxn>
                <a:cxn ang="0">
                  <a:pos x="100005" y="450499"/>
                </a:cxn>
                <a:cxn ang="0">
                  <a:pos x="66119" y="419732"/>
                </a:cxn>
                <a:cxn ang="0">
                  <a:pos x="38382" y="384104"/>
                </a:cxn>
                <a:cxn ang="0">
                  <a:pos x="17587" y="344337"/>
                </a:cxn>
                <a:cxn ang="0">
                  <a:pos x="4529" y="301152"/>
                </a:cxn>
                <a:cxn ang="0">
                  <a:pos x="0" y="255269"/>
                </a:cxn>
              </a:cxnLst>
              <a:rect l="0" t="0" r="r" b="b"/>
              <a:pathLst>
                <a:path w="562610" h="510539">
                  <a:moveTo>
                    <a:pt x="0" y="255269"/>
                  </a:moveTo>
                  <a:lnTo>
                    <a:pt x="4529" y="209387"/>
                  </a:lnTo>
                  <a:lnTo>
                    <a:pt x="17587" y="166202"/>
                  </a:lnTo>
                  <a:lnTo>
                    <a:pt x="38382" y="126435"/>
                  </a:lnTo>
                  <a:lnTo>
                    <a:pt x="66119" y="90807"/>
                  </a:lnTo>
                  <a:lnTo>
                    <a:pt x="100005" y="60040"/>
                  </a:lnTo>
                  <a:lnTo>
                    <a:pt x="139248" y="34854"/>
                  </a:lnTo>
                  <a:lnTo>
                    <a:pt x="183053" y="15971"/>
                  </a:lnTo>
                  <a:lnTo>
                    <a:pt x="230627" y="4113"/>
                  </a:lnTo>
                  <a:lnTo>
                    <a:pt x="281177" y="0"/>
                  </a:lnTo>
                  <a:lnTo>
                    <a:pt x="331728" y="4113"/>
                  </a:lnTo>
                  <a:lnTo>
                    <a:pt x="379302" y="15971"/>
                  </a:lnTo>
                  <a:lnTo>
                    <a:pt x="423107" y="34854"/>
                  </a:lnTo>
                  <a:lnTo>
                    <a:pt x="462350" y="60040"/>
                  </a:lnTo>
                  <a:lnTo>
                    <a:pt x="496236" y="90807"/>
                  </a:lnTo>
                  <a:lnTo>
                    <a:pt x="523973" y="126435"/>
                  </a:lnTo>
                  <a:lnTo>
                    <a:pt x="544768" y="166202"/>
                  </a:lnTo>
                  <a:lnTo>
                    <a:pt x="557826" y="209387"/>
                  </a:lnTo>
                  <a:lnTo>
                    <a:pt x="562355" y="255269"/>
                  </a:lnTo>
                  <a:lnTo>
                    <a:pt x="557826" y="301152"/>
                  </a:lnTo>
                  <a:lnTo>
                    <a:pt x="544768" y="344337"/>
                  </a:lnTo>
                  <a:lnTo>
                    <a:pt x="523973" y="384104"/>
                  </a:lnTo>
                  <a:lnTo>
                    <a:pt x="496236" y="419732"/>
                  </a:lnTo>
                  <a:lnTo>
                    <a:pt x="462350" y="450499"/>
                  </a:lnTo>
                  <a:lnTo>
                    <a:pt x="423107" y="475685"/>
                  </a:lnTo>
                  <a:lnTo>
                    <a:pt x="379302" y="494568"/>
                  </a:lnTo>
                  <a:lnTo>
                    <a:pt x="331728" y="506426"/>
                  </a:lnTo>
                  <a:lnTo>
                    <a:pt x="281177" y="510539"/>
                  </a:lnTo>
                  <a:lnTo>
                    <a:pt x="230627" y="506426"/>
                  </a:lnTo>
                  <a:lnTo>
                    <a:pt x="183053" y="494568"/>
                  </a:lnTo>
                  <a:lnTo>
                    <a:pt x="139248" y="475685"/>
                  </a:lnTo>
                  <a:lnTo>
                    <a:pt x="100005" y="450499"/>
                  </a:lnTo>
                  <a:lnTo>
                    <a:pt x="66119" y="419732"/>
                  </a:lnTo>
                  <a:lnTo>
                    <a:pt x="38382" y="384104"/>
                  </a:lnTo>
                  <a:lnTo>
                    <a:pt x="17587" y="344337"/>
                  </a:lnTo>
                  <a:lnTo>
                    <a:pt x="4529" y="301152"/>
                  </a:lnTo>
                  <a:lnTo>
                    <a:pt x="0" y="255269"/>
                  </a:lnTo>
                  <a:close/>
                </a:path>
              </a:pathLst>
            </a:custGeom>
            <a:noFill/>
            <a:ln w="1524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90900" y="2203450"/>
            <a:ext cx="3008313" cy="1449388"/>
          </a:xfrm>
          <a:prstGeom prst="rect">
            <a:avLst/>
          </a:prstGeom>
        </p:spPr>
        <p:txBody>
          <a:bodyPr lIns="0" tIns="42545" rIns="0" bIns="0">
            <a:spAutoFit/>
          </a:bodyPr>
          <a:lstStyle/>
          <a:p>
            <a:pPr marL="12700">
              <a:lnSpc>
                <a:spcPts val="2213"/>
              </a:lnSpc>
              <a:spcBef>
                <a:spcPts val="338"/>
              </a:spcBef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Молодая семья  обращается в</a:t>
            </a:r>
            <a:endParaRPr lang="ru-RU" sz="2000">
              <a:latin typeface="Candara" pitchFamily="34" charset="0"/>
            </a:endParaRPr>
          </a:p>
          <a:p>
            <a:pPr marL="12700">
              <a:lnSpc>
                <a:spcPts val="2050"/>
              </a:lnSpc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уполномоченный орган</a:t>
            </a:r>
            <a:endParaRPr lang="ru-RU" sz="2000">
              <a:latin typeface="Candara" pitchFamily="34" charset="0"/>
            </a:endParaRPr>
          </a:p>
          <a:p>
            <a:pPr marL="12700">
              <a:lnSpc>
                <a:spcPts val="2200"/>
              </a:lnSpc>
              <a:spcBef>
                <a:spcPts val="138"/>
              </a:spcBef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местного самоуправления  Московской области</a:t>
            </a:r>
            <a:endParaRPr lang="ru-RU" sz="2000">
              <a:latin typeface="Candara" pitchFamily="34" charset="0"/>
            </a:endParaRPr>
          </a:p>
        </p:txBody>
      </p:sp>
      <p:grpSp>
        <p:nvGrpSpPr>
          <p:cNvPr id="15365" name="object 10"/>
          <p:cNvGrpSpPr>
            <a:grpSpLocks/>
          </p:cNvGrpSpPr>
          <p:nvPr/>
        </p:nvGrpSpPr>
        <p:grpSpPr bwMode="auto">
          <a:xfrm>
            <a:off x="6111875" y="2887663"/>
            <a:ext cx="3598863" cy="1476375"/>
            <a:chOff x="6111240" y="2887979"/>
            <a:chExt cx="3599815" cy="1475740"/>
          </a:xfrm>
        </p:grpSpPr>
        <p:pic>
          <p:nvPicPr>
            <p:cNvPr id="15368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18860" y="3662171"/>
              <a:ext cx="763523" cy="693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object 12"/>
            <p:cNvSpPr>
              <a:spLocks/>
            </p:cNvSpPr>
            <p:nvPr/>
          </p:nvSpPr>
          <p:spPr bwMode="auto">
            <a:xfrm>
              <a:off x="6118860" y="3662171"/>
              <a:ext cx="763905" cy="693420"/>
            </a:xfrm>
            <a:custGeom>
              <a:avLst/>
              <a:gdLst/>
              <a:ahLst/>
              <a:cxnLst>
                <a:cxn ang="0">
                  <a:pos x="0" y="346709"/>
                </a:cxn>
                <a:cxn ang="0">
                  <a:pos x="3485" y="299656"/>
                </a:cxn>
                <a:cxn ang="0">
                  <a:pos x="13638" y="254529"/>
                </a:cxn>
                <a:cxn ang="0">
                  <a:pos x="30003" y="211740"/>
                </a:cxn>
                <a:cxn ang="0">
                  <a:pos x="52126" y="171703"/>
                </a:cxn>
                <a:cxn ang="0">
                  <a:pos x="79551" y="134831"/>
                </a:cxn>
                <a:cxn ang="0">
                  <a:pos x="111823" y="101536"/>
                </a:cxn>
                <a:cxn ang="0">
                  <a:pos x="148487" y="72231"/>
                </a:cxn>
                <a:cxn ang="0">
                  <a:pos x="189088" y="47328"/>
                </a:cxn>
                <a:cxn ang="0">
                  <a:pos x="233171" y="27241"/>
                </a:cxn>
                <a:cxn ang="0">
                  <a:pos x="280281" y="12382"/>
                </a:cxn>
                <a:cxn ang="0">
                  <a:pos x="329963" y="3164"/>
                </a:cxn>
                <a:cxn ang="0">
                  <a:pos x="381762" y="0"/>
                </a:cxn>
                <a:cxn ang="0">
                  <a:pos x="433560" y="3164"/>
                </a:cxn>
                <a:cxn ang="0">
                  <a:pos x="483242" y="12382"/>
                </a:cxn>
                <a:cxn ang="0">
                  <a:pos x="530352" y="27241"/>
                </a:cxn>
                <a:cxn ang="0">
                  <a:pos x="574435" y="47328"/>
                </a:cxn>
                <a:cxn ang="0">
                  <a:pos x="615036" y="72231"/>
                </a:cxn>
                <a:cxn ang="0">
                  <a:pos x="651700" y="101536"/>
                </a:cxn>
                <a:cxn ang="0">
                  <a:pos x="683972" y="134831"/>
                </a:cxn>
                <a:cxn ang="0">
                  <a:pos x="711397" y="171704"/>
                </a:cxn>
                <a:cxn ang="0">
                  <a:pos x="733520" y="211740"/>
                </a:cxn>
                <a:cxn ang="0">
                  <a:pos x="749885" y="254529"/>
                </a:cxn>
                <a:cxn ang="0">
                  <a:pos x="760038" y="299656"/>
                </a:cxn>
                <a:cxn ang="0">
                  <a:pos x="763523" y="346709"/>
                </a:cxn>
                <a:cxn ang="0">
                  <a:pos x="760038" y="393763"/>
                </a:cxn>
                <a:cxn ang="0">
                  <a:pos x="749885" y="438890"/>
                </a:cxn>
                <a:cxn ang="0">
                  <a:pos x="733520" y="481679"/>
                </a:cxn>
                <a:cxn ang="0">
                  <a:pos x="711397" y="521716"/>
                </a:cxn>
                <a:cxn ang="0">
                  <a:pos x="683972" y="558588"/>
                </a:cxn>
                <a:cxn ang="0">
                  <a:pos x="651700" y="591883"/>
                </a:cxn>
                <a:cxn ang="0">
                  <a:pos x="615036" y="621188"/>
                </a:cxn>
                <a:cxn ang="0">
                  <a:pos x="574435" y="646091"/>
                </a:cxn>
                <a:cxn ang="0">
                  <a:pos x="530351" y="666178"/>
                </a:cxn>
                <a:cxn ang="0">
                  <a:pos x="483242" y="681037"/>
                </a:cxn>
                <a:cxn ang="0">
                  <a:pos x="433560" y="690255"/>
                </a:cxn>
                <a:cxn ang="0">
                  <a:pos x="381762" y="693419"/>
                </a:cxn>
                <a:cxn ang="0">
                  <a:pos x="329963" y="690255"/>
                </a:cxn>
                <a:cxn ang="0">
                  <a:pos x="280281" y="681037"/>
                </a:cxn>
                <a:cxn ang="0">
                  <a:pos x="233172" y="666178"/>
                </a:cxn>
                <a:cxn ang="0">
                  <a:pos x="189088" y="646091"/>
                </a:cxn>
                <a:cxn ang="0">
                  <a:pos x="148487" y="621188"/>
                </a:cxn>
                <a:cxn ang="0">
                  <a:pos x="111823" y="591883"/>
                </a:cxn>
                <a:cxn ang="0">
                  <a:pos x="79551" y="558588"/>
                </a:cxn>
                <a:cxn ang="0">
                  <a:pos x="52126" y="521715"/>
                </a:cxn>
                <a:cxn ang="0">
                  <a:pos x="30003" y="481679"/>
                </a:cxn>
                <a:cxn ang="0">
                  <a:pos x="13638" y="438890"/>
                </a:cxn>
                <a:cxn ang="0">
                  <a:pos x="3485" y="393763"/>
                </a:cxn>
                <a:cxn ang="0">
                  <a:pos x="0" y="346709"/>
                </a:cxn>
              </a:cxnLst>
              <a:rect l="0" t="0" r="r" b="b"/>
              <a:pathLst>
                <a:path w="763904" h="693420">
                  <a:moveTo>
                    <a:pt x="0" y="346709"/>
                  </a:moveTo>
                  <a:lnTo>
                    <a:pt x="3485" y="299656"/>
                  </a:lnTo>
                  <a:lnTo>
                    <a:pt x="13638" y="254529"/>
                  </a:lnTo>
                  <a:lnTo>
                    <a:pt x="30003" y="211740"/>
                  </a:lnTo>
                  <a:lnTo>
                    <a:pt x="52126" y="171703"/>
                  </a:lnTo>
                  <a:lnTo>
                    <a:pt x="79551" y="134831"/>
                  </a:lnTo>
                  <a:lnTo>
                    <a:pt x="111823" y="101536"/>
                  </a:lnTo>
                  <a:lnTo>
                    <a:pt x="148487" y="72231"/>
                  </a:lnTo>
                  <a:lnTo>
                    <a:pt x="189088" y="47328"/>
                  </a:lnTo>
                  <a:lnTo>
                    <a:pt x="233171" y="27241"/>
                  </a:lnTo>
                  <a:lnTo>
                    <a:pt x="280281" y="12382"/>
                  </a:lnTo>
                  <a:lnTo>
                    <a:pt x="329963" y="3164"/>
                  </a:lnTo>
                  <a:lnTo>
                    <a:pt x="381762" y="0"/>
                  </a:lnTo>
                  <a:lnTo>
                    <a:pt x="433560" y="3164"/>
                  </a:lnTo>
                  <a:lnTo>
                    <a:pt x="483242" y="12382"/>
                  </a:lnTo>
                  <a:lnTo>
                    <a:pt x="530352" y="27241"/>
                  </a:lnTo>
                  <a:lnTo>
                    <a:pt x="574435" y="47328"/>
                  </a:lnTo>
                  <a:lnTo>
                    <a:pt x="615036" y="72231"/>
                  </a:lnTo>
                  <a:lnTo>
                    <a:pt x="651700" y="101536"/>
                  </a:lnTo>
                  <a:lnTo>
                    <a:pt x="683972" y="134831"/>
                  </a:lnTo>
                  <a:lnTo>
                    <a:pt x="711397" y="171704"/>
                  </a:lnTo>
                  <a:lnTo>
                    <a:pt x="733520" y="211740"/>
                  </a:lnTo>
                  <a:lnTo>
                    <a:pt x="749885" y="254529"/>
                  </a:lnTo>
                  <a:lnTo>
                    <a:pt x="760038" y="299656"/>
                  </a:lnTo>
                  <a:lnTo>
                    <a:pt x="763523" y="346709"/>
                  </a:lnTo>
                  <a:lnTo>
                    <a:pt x="760038" y="393763"/>
                  </a:lnTo>
                  <a:lnTo>
                    <a:pt x="749885" y="438890"/>
                  </a:lnTo>
                  <a:lnTo>
                    <a:pt x="733520" y="481679"/>
                  </a:lnTo>
                  <a:lnTo>
                    <a:pt x="711397" y="521716"/>
                  </a:lnTo>
                  <a:lnTo>
                    <a:pt x="683972" y="558588"/>
                  </a:lnTo>
                  <a:lnTo>
                    <a:pt x="651700" y="591883"/>
                  </a:lnTo>
                  <a:lnTo>
                    <a:pt x="615036" y="621188"/>
                  </a:lnTo>
                  <a:lnTo>
                    <a:pt x="574435" y="646091"/>
                  </a:lnTo>
                  <a:lnTo>
                    <a:pt x="530351" y="666178"/>
                  </a:lnTo>
                  <a:lnTo>
                    <a:pt x="483242" y="681037"/>
                  </a:lnTo>
                  <a:lnTo>
                    <a:pt x="433560" y="690255"/>
                  </a:lnTo>
                  <a:lnTo>
                    <a:pt x="381762" y="693419"/>
                  </a:lnTo>
                  <a:lnTo>
                    <a:pt x="329963" y="690255"/>
                  </a:lnTo>
                  <a:lnTo>
                    <a:pt x="280281" y="681037"/>
                  </a:lnTo>
                  <a:lnTo>
                    <a:pt x="233172" y="666178"/>
                  </a:lnTo>
                  <a:lnTo>
                    <a:pt x="189088" y="646091"/>
                  </a:lnTo>
                  <a:lnTo>
                    <a:pt x="148487" y="621188"/>
                  </a:lnTo>
                  <a:lnTo>
                    <a:pt x="111823" y="591883"/>
                  </a:lnTo>
                  <a:lnTo>
                    <a:pt x="79551" y="558588"/>
                  </a:lnTo>
                  <a:lnTo>
                    <a:pt x="52126" y="521715"/>
                  </a:lnTo>
                  <a:lnTo>
                    <a:pt x="30003" y="481679"/>
                  </a:lnTo>
                  <a:lnTo>
                    <a:pt x="13638" y="438890"/>
                  </a:lnTo>
                  <a:lnTo>
                    <a:pt x="3485" y="393763"/>
                  </a:lnTo>
                  <a:lnTo>
                    <a:pt x="0" y="346709"/>
                  </a:lnTo>
                  <a:close/>
                </a:path>
              </a:pathLst>
            </a:custGeom>
            <a:noFill/>
            <a:ln w="1524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5370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743188" y="2895599"/>
              <a:ext cx="960119" cy="87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object 14"/>
            <p:cNvSpPr>
              <a:spLocks/>
            </p:cNvSpPr>
            <p:nvPr/>
          </p:nvSpPr>
          <p:spPr bwMode="auto">
            <a:xfrm>
              <a:off x="8743188" y="2895599"/>
              <a:ext cx="960119" cy="871855"/>
            </a:xfrm>
            <a:custGeom>
              <a:avLst/>
              <a:gdLst/>
              <a:ahLst/>
              <a:cxnLst>
                <a:cxn ang="0">
                  <a:pos x="2477" y="391308"/>
                </a:cxn>
                <a:cxn ang="0">
                  <a:pos x="21578" y="306272"/>
                </a:cxn>
                <a:cxn ang="0">
                  <a:pos x="57931" y="228130"/>
                </a:cxn>
                <a:cxn ang="0">
                  <a:pos x="109607" y="158637"/>
                </a:cxn>
                <a:cxn ang="0">
                  <a:pos x="174678" y="99548"/>
                </a:cxn>
                <a:cxn ang="0">
                  <a:pos x="251214" y="52617"/>
                </a:cxn>
                <a:cxn ang="0">
                  <a:pos x="337287" y="19600"/>
                </a:cxn>
                <a:cxn ang="0">
                  <a:pos x="430969" y="2250"/>
                </a:cxn>
                <a:cxn ang="0">
                  <a:pos x="529150" y="2250"/>
                </a:cxn>
                <a:cxn ang="0">
                  <a:pos x="622832" y="19600"/>
                </a:cxn>
                <a:cxn ang="0">
                  <a:pos x="708905" y="52617"/>
                </a:cxn>
                <a:cxn ang="0">
                  <a:pos x="785441" y="99548"/>
                </a:cxn>
                <a:cxn ang="0">
                  <a:pos x="850512" y="158637"/>
                </a:cxn>
                <a:cxn ang="0">
                  <a:pos x="902188" y="228130"/>
                </a:cxn>
                <a:cxn ang="0">
                  <a:pos x="938541" y="306272"/>
                </a:cxn>
                <a:cxn ang="0">
                  <a:pos x="957642" y="391308"/>
                </a:cxn>
                <a:cxn ang="0">
                  <a:pos x="957642" y="480419"/>
                </a:cxn>
                <a:cxn ang="0">
                  <a:pos x="938541" y="565455"/>
                </a:cxn>
                <a:cxn ang="0">
                  <a:pos x="902188" y="643597"/>
                </a:cxn>
                <a:cxn ang="0">
                  <a:pos x="850512" y="713090"/>
                </a:cxn>
                <a:cxn ang="0">
                  <a:pos x="785441" y="772179"/>
                </a:cxn>
                <a:cxn ang="0">
                  <a:pos x="708905" y="819110"/>
                </a:cxn>
                <a:cxn ang="0">
                  <a:pos x="622832" y="852127"/>
                </a:cxn>
                <a:cxn ang="0">
                  <a:pos x="529150" y="869477"/>
                </a:cxn>
                <a:cxn ang="0">
                  <a:pos x="430969" y="869477"/>
                </a:cxn>
                <a:cxn ang="0">
                  <a:pos x="337287" y="852127"/>
                </a:cxn>
                <a:cxn ang="0">
                  <a:pos x="251214" y="819110"/>
                </a:cxn>
                <a:cxn ang="0">
                  <a:pos x="174678" y="772179"/>
                </a:cxn>
                <a:cxn ang="0">
                  <a:pos x="109607" y="713090"/>
                </a:cxn>
                <a:cxn ang="0">
                  <a:pos x="57931" y="643597"/>
                </a:cxn>
                <a:cxn ang="0">
                  <a:pos x="21578" y="565455"/>
                </a:cxn>
                <a:cxn ang="0">
                  <a:pos x="2477" y="480419"/>
                </a:cxn>
              </a:cxnLst>
              <a:rect l="0" t="0" r="r" b="b"/>
              <a:pathLst>
                <a:path w="960120" h="871854">
                  <a:moveTo>
                    <a:pt x="0" y="435863"/>
                  </a:moveTo>
                  <a:lnTo>
                    <a:pt x="2477" y="391308"/>
                  </a:lnTo>
                  <a:lnTo>
                    <a:pt x="9751" y="348038"/>
                  </a:lnTo>
                  <a:lnTo>
                    <a:pt x="21578" y="306272"/>
                  </a:lnTo>
                  <a:lnTo>
                    <a:pt x="37719" y="266229"/>
                  </a:lnTo>
                  <a:lnTo>
                    <a:pt x="57931" y="228130"/>
                  </a:lnTo>
                  <a:lnTo>
                    <a:pt x="81974" y="192192"/>
                  </a:lnTo>
                  <a:lnTo>
                    <a:pt x="109607" y="158637"/>
                  </a:lnTo>
                  <a:lnTo>
                    <a:pt x="140589" y="127682"/>
                  </a:lnTo>
                  <a:lnTo>
                    <a:pt x="174678" y="99548"/>
                  </a:lnTo>
                  <a:lnTo>
                    <a:pt x="211633" y="74453"/>
                  </a:lnTo>
                  <a:lnTo>
                    <a:pt x="251214" y="52617"/>
                  </a:lnTo>
                  <a:lnTo>
                    <a:pt x="293179" y="34260"/>
                  </a:lnTo>
                  <a:lnTo>
                    <a:pt x="337287" y="19600"/>
                  </a:lnTo>
                  <a:lnTo>
                    <a:pt x="383297" y="8857"/>
                  </a:lnTo>
                  <a:lnTo>
                    <a:pt x="430969" y="2250"/>
                  </a:lnTo>
                  <a:lnTo>
                    <a:pt x="480059" y="0"/>
                  </a:lnTo>
                  <a:lnTo>
                    <a:pt x="529150" y="2250"/>
                  </a:lnTo>
                  <a:lnTo>
                    <a:pt x="576822" y="8857"/>
                  </a:lnTo>
                  <a:lnTo>
                    <a:pt x="622832" y="19600"/>
                  </a:lnTo>
                  <a:lnTo>
                    <a:pt x="666940" y="34260"/>
                  </a:lnTo>
                  <a:lnTo>
                    <a:pt x="708905" y="52617"/>
                  </a:lnTo>
                  <a:lnTo>
                    <a:pt x="748486" y="74453"/>
                  </a:lnTo>
                  <a:lnTo>
                    <a:pt x="785441" y="99548"/>
                  </a:lnTo>
                  <a:lnTo>
                    <a:pt x="819530" y="127682"/>
                  </a:lnTo>
                  <a:lnTo>
                    <a:pt x="850512" y="158637"/>
                  </a:lnTo>
                  <a:lnTo>
                    <a:pt x="878145" y="192192"/>
                  </a:lnTo>
                  <a:lnTo>
                    <a:pt x="902188" y="228130"/>
                  </a:lnTo>
                  <a:lnTo>
                    <a:pt x="922400" y="266229"/>
                  </a:lnTo>
                  <a:lnTo>
                    <a:pt x="938541" y="306272"/>
                  </a:lnTo>
                  <a:lnTo>
                    <a:pt x="950368" y="348038"/>
                  </a:lnTo>
                  <a:lnTo>
                    <a:pt x="957642" y="391308"/>
                  </a:lnTo>
                  <a:lnTo>
                    <a:pt x="960119" y="435863"/>
                  </a:lnTo>
                  <a:lnTo>
                    <a:pt x="957642" y="480419"/>
                  </a:lnTo>
                  <a:lnTo>
                    <a:pt x="950368" y="523689"/>
                  </a:lnTo>
                  <a:lnTo>
                    <a:pt x="938541" y="565455"/>
                  </a:lnTo>
                  <a:lnTo>
                    <a:pt x="922400" y="605498"/>
                  </a:lnTo>
                  <a:lnTo>
                    <a:pt x="902188" y="643597"/>
                  </a:lnTo>
                  <a:lnTo>
                    <a:pt x="878145" y="679535"/>
                  </a:lnTo>
                  <a:lnTo>
                    <a:pt x="850512" y="713090"/>
                  </a:lnTo>
                  <a:lnTo>
                    <a:pt x="819530" y="744045"/>
                  </a:lnTo>
                  <a:lnTo>
                    <a:pt x="785441" y="772179"/>
                  </a:lnTo>
                  <a:lnTo>
                    <a:pt x="748486" y="797274"/>
                  </a:lnTo>
                  <a:lnTo>
                    <a:pt x="708905" y="819110"/>
                  </a:lnTo>
                  <a:lnTo>
                    <a:pt x="666940" y="837467"/>
                  </a:lnTo>
                  <a:lnTo>
                    <a:pt x="622832" y="852127"/>
                  </a:lnTo>
                  <a:lnTo>
                    <a:pt x="576822" y="862870"/>
                  </a:lnTo>
                  <a:lnTo>
                    <a:pt x="529150" y="869477"/>
                  </a:lnTo>
                  <a:lnTo>
                    <a:pt x="480059" y="871727"/>
                  </a:lnTo>
                  <a:lnTo>
                    <a:pt x="430969" y="869477"/>
                  </a:lnTo>
                  <a:lnTo>
                    <a:pt x="383297" y="862870"/>
                  </a:lnTo>
                  <a:lnTo>
                    <a:pt x="337287" y="852127"/>
                  </a:lnTo>
                  <a:lnTo>
                    <a:pt x="293179" y="837467"/>
                  </a:lnTo>
                  <a:lnTo>
                    <a:pt x="251214" y="819110"/>
                  </a:lnTo>
                  <a:lnTo>
                    <a:pt x="211633" y="797274"/>
                  </a:lnTo>
                  <a:lnTo>
                    <a:pt x="174678" y="772179"/>
                  </a:lnTo>
                  <a:lnTo>
                    <a:pt x="140589" y="744045"/>
                  </a:lnTo>
                  <a:lnTo>
                    <a:pt x="109607" y="713090"/>
                  </a:lnTo>
                  <a:lnTo>
                    <a:pt x="81974" y="679535"/>
                  </a:lnTo>
                  <a:lnTo>
                    <a:pt x="57931" y="643597"/>
                  </a:lnTo>
                  <a:lnTo>
                    <a:pt x="37719" y="605498"/>
                  </a:lnTo>
                  <a:lnTo>
                    <a:pt x="21578" y="565455"/>
                  </a:lnTo>
                  <a:lnTo>
                    <a:pt x="9751" y="523689"/>
                  </a:lnTo>
                  <a:lnTo>
                    <a:pt x="2477" y="480419"/>
                  </a:lnTo>
                  <a:lnTo>
                    <a:pt x="0" y="435863"/>
                  </a:lnTo>
                  <a:close/>
                </a:path>
              </a:pathLst>
            </a:custGeom>
            <a:noFill/>
            <a:ln w="1524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19688" y="4816475"/>
            <a:ext cx="3973512" cy="1168400"/>
          </a:xfrm>
          <a:prstGeom prst="rect">
            <a:avLst/>
          </a:prstGeom>
        </p:spPr>
        <p:txBody>
          <a:bodyPr lIns="0" tIns="43180" rIns="0" bIns="0">
            <a:spAutoFit/>
          </a:bodyPr>
          <a:lstStyle/>
          <a:p>
            <a:pPr marL="12700">
              <a:lnSpc>
                <a:spcPts val="2200"/>
              </a:lnSpc>
              <a:spcBef>
                <a:spcPts val="338"/>
              </a:spcBef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Уполномоченный орган принимает  решение о включении молодой  семьи в число участников</a:t>
            </a:r>
            <a:endParaRPr lang="ru-RU" sz="2000">
              <a:latin typeface="Candara" pitchFamily="34" charset="0"/>
            </a:endParaRPr>
          </a:p>
          <a:p>
            <a:pPr marL="12700">
              <a:lnSpc>
                <a:spcPts val="2150"/>
              </a:lnSpc>
            </a:pPr>
            <a:r>
              <a:rPr lang="ru-RU" sz="2000" b="1">
                <a:solidFill>
                  <a:srgbClr val="042D64"/>
                </a:solidFill>
                <a:latin typeface="Candara" pitchFamily="34" charset="0"/>
              </a:rPr>
              <a:t>подпрограммы</a:t>
            </a:r>
            <a:endParaRPr lang="ru-RU" sz="2000">
              <a:latin typeface="Candara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50375" y="4200525"/>
            <a:ext cx="2482850" cy="23114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Молодая семья</a:t>
            </a:r>
            <a:endParaRPr lang="ru-RU">
              <a:latin typeface="Candara" pitchFamily="34" charset="0"/>
            </a:endParaRPr>
          </a:p>
          <a:p>
            <a:pPr marL="12700">
              <a:lnSpc>
                <a:spcPts val="1975"/>
              </a:lnSpc>
              <a:spcBef>
                <a:spcPts val="125"/>
              </a:spcBef>
            </a:pPr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получает свидетельство  о праве на получение  социальной выплаты на  приобретение жилого</a:t>
            </a:r>
            <a:endParaRPr lang="ru-RU">
              <a:latin typeface="Candara" pitchFamily="34" charset="0"/>
            </a:endParaRPr>
          </a:p>
          <a:p>
            <a:pPr marL="12700">
              <a:lnSpc>
                <a:spcPts val="1850"/>
              </a:lnSpc>
            </a:pPr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помещения или</a:t>
            </a:r>
            <a:endParaRPr lang="ru-RU">
              <a:latin typeface="Candara" pitchFamily="34" charset="0"/>
            </a:endParaRPr>
          </a:p>
          <a:p>
            <a:pPr marL="12700">
              <a:lnSpc>
                <a:spcPts val="1975"/>
              </a:lnSpc>
            </a:pPr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строительство</a:t>
            </a:r>
            <a:endParaRPr lang="ru-RU">
              <a:latin typeface="Candara" pitchFamily="34" charset="0"/>
            </a:endParaRPr>
          </a:p>
          <a:p>
            <a:pPr marL="12700">
              <a:lnSpc>
                <a:spcPts val="1975"/>
              </a:lnSpc>
              <a:spcBef>
                <a:spcPts val="125"/>
              </a:spcBef>
            </a:pPr>
            <a:r>
              <a:rPr lang="ru-RU" b="1">
                <a:solidFill>
                  <a:srgbClr val="042D64"/>
                </a:solidFill>
                <a:latin typeface="Candara" pitchFamily="34" charset="0"/>
              </a:rPr>
              <a:t>индивидуального  жилого дома</a:t>
            </a:r>
            <a:endParaRPr lang="ru-RU">
              <a:latin typeface="Candar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652</Words>
  <Application>Microsoft Office PowerPoint</Application>
  <PresentationFormat>Произвольный</PresentationFormat>
  <Paragraphs>116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Arial</vt:lpstr>
      <vt:lpstr>Candara</vt:lpstr>
      <vt:lpstr>Wingdings</vt:lpstr>
      <vt:lpstr>Office Theme</vt:lpstr>
      <vt:lpstr>Office Theme</vt:lpstr>
      <vt:lpstr>Слайд 1</vt:lpstr>
      <vt:lpstr>Содержание</vt:lpstr>
      <vt:lpstr>Цель подпрограммы</vt:lpstr>
      <vt:lpstr>Целевая аудитория</vt:lpstr>
      <vt:lpstr>Условия участия в подпрограмме</vt:lpstr>
      <vt:lpstr>Социальная выплата</vt:lpstr>
      <vt:lpstr>Социальная выплата используется</vt:lpstr>
      <vt:lpstr>Перечень документов для участия в  подпрограмме</vt:lpstr>
      <vt:lpstr>Механизм реализации подпрограммы</vt:lpstr>
      <vt:lpstr>Механизм реализации подпрограммы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Петрилин Сергей Владимирович</dc:creator>
  <cp:lastModifiedBy>bsa_2002</cp:lastModifiedBy>
  <cp:revision>1</cp:revision>
  <dcterms:created xsi:type="dcterms:W3CDTF">2023-08-03T13:26:00Z</dcterms:created>
  <dcterms:modified xsi:type="dcterms:W3CDTF">2023-08-03T13:39:58Z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2023-08-03T00:00:00Z</vt:filetime>
  </property>
</Properties>
</file>