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709" y="-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35CCEC-8BCE-492B-8C55-D862C009EDF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2BF7A3-F3DA-409B-8833-A0107AF65FC6}">
      <dgm:prSet phldrT="[Текст]" custT="1"/>
      <dgm:spPr>
        <a:solidFill>
          <a:schemeClr val="bg1">
            <a:lumMod val="75000"/>
          </a:schemeClr>
        </a:solidFill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ru-RU" sz="1400" b="1" spc="300" dirty="0" smtClean="0">
              <a:solidFill>
                <a:schemeClr val="tx1"/>
              </a:solidFill>
              <a:latin typeface="Century Gothic" pitchFamily="34" charset="0"/>
            </a:rPr>
            <a:t>Заявитель</a:t>
          </a:r>
          <a:endParaRPr lang="ru-RU" sz="1400" b="1" spc="300" dirty="0">
            <a:solidFill>
              <a:schemeClr val="tx1"/>
            </a:solidFill>
            <a:latin typeface="Century Gothic" pitchFamily="34" charset="0"/>
          </a:endParaRPr>
        </a:p>
      </dgm:t>
    </dgm:pt>
    <dgm:pt modelId="{BE30628F-AD63-432A-ADAD-E85D66466BFC}" type="parTrans" cxnId="{C518F309-18A7-43DD-A9F1-724BDB2ADCEE}">
      <dgm:prSet/>
      <dgm:spPr/>
      <dgm:t>
        <a:bodyPr/>
        <a:lstStyle/>
        <a:p>
          <a:endParaRPr lang="ru-RU"/>
        </a:p>
      </dgm:t>
    </dgm:pt>
    <dgm:pt modelId="{F56FE7AA-258E-4837-B791-A30FE34FD7B0}" type="sibTrans" cxnId="{C518F309-18A7-43DD-A9F1-724BDB2ADCEE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95FC7B6B-38B5-44BD-B4DF-B06C735BF395}">
      <dgm:prSet phldrT="[Текст]"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Century Gothic" pitchFamily="34" charset="0"/>
            </a:rPr>
            <a:t>МФЦ</a:t>
          </a:r>
          <a:endParaRPr lang="ru-R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D0BDAB93-7472-490A-B503-FD4BAEF27097}" type="parTrans" cxnId="{E06A4B06-C18B-4C66-93AE-940D0CF54765}">
      <dgm:prSet/>
      <dgm:spPr/>
      <dgm:t>
        <a:bodyPr/>
        <a:lstStyle/>
        <a:p>
          <a:endParaRPr lang="ru-RU"/>
        </a:p>
      </dgm:t>
    </dgm:pt>
    <dgm:pt modelId="{1EE50CEE-497A-4B43-B03B-AC77877DBE08}" type="sibTrans" cxnId="{E06A4B06-C18B-4C66-93AE-940D0CF54765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4DAD5249-3E56-42EB-B6EF-A0F90FD8AD56}">
      <dgm:prSet phldrT="[Текст]"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0FBF7B61-231E-4291-8FA5-21BD4E51D372}" type="parTrans" cxnId="{8460C851-037B-4599-BD59-FD628B5A245A}">
      <dgm:prSet/>
      <dgm:spPr/>
      <dgm:t>
        <a:bodyPr/>
        <a:lstStyle/>
        <a:p>
          <a:endParaRPr lang="ru-RU"/>
        </a:p>
      </dgm:t>
    </dgm:pt>
    <dgm:pt modelId="{872CC163-8204-4BE1-8CE6-14EA3F6847B9}" type="sibTrans" cxnId="{8460C851-037B-4599-BD59-FD628B5A245A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BB86EDB3-4219-4A57-842F-6B35AA6DEB75}">
      <dgm:prSet phldrT="[Текст]"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9A543C96-DBF9-4C91-85C9-F4A9ECECF504}" type="parTrans" cxnId="{2F7F5772-DE3E-41A9-A79F-0524C66CD975}">
      <dgm:prSet/>
      <dgm:spPr/>
      <dgm:t>
        <a:bodyPr/>
        <a:lstStyle/>
        <a:p>
          <a:endParaRPr lang="ru-RU"/>
        </a:p>
      </dgm:t>
    </dgm:pt>
    <dgm:pt modelId="{C3B4707F-C571-47C1-89BA-B4A4015FC6B0}" type="sibTrans" cxnId="{2F7F5772-DE3E-41A9-A79F-0524C66CD975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DE450EE9-BE26-43E9-B309-0342DB35BE37}">
      <dgm:prSet phldrT="[Текст]"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 dirty="0">
            <a:latin typeface="Century Gothic" pitchFamily="34" charset="0"/>
          </a:endParaRPr>
        </a:p>
      </dgm:t>
    </dgm:pt>
    <dgm:pt modelId="{D041627C-3CA8-496E-92D2-EC2845EC8E20}" type="parTrans" cxnId="{41719907-BCF5-4AF4-9F8C-A74541BFFF24}">
      <dgm:prSet/>
      <dgm:spPr/>
      <dgm:t>
        <a:bodyPr/>
        <a:lstStyle/>
        <a:p>
          <a:endParaRPr lang="ru-RU"/>
        </a:p>
      </dgm:t>
    </dgm:pt>
    <dgm:pt modelId="{BB83D498-E7A1-4515-89CC-E4C61A75A071}" type="sibTrans" cxnId="{41719907-BCF5-4AF4-9F8C-A74541BFFF24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D8CC3206-DF49-46FA-8173-D516C8DD3673}">
      <dgm:prSet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CE86A138-5B19-4A8E-9C8D-CF5082800107}" type="parTrans" cxnId="{EE852D50-2EDA-4D90-BF18-FDE8712DA18A}">
      <dgm:prSet/>
      <dgm:spPr/>
      <dgm:t>
        <a:bodyPr/>
        <a:lstStyle/>
        <a:p>
          <a:endParaRPr lang="ru-RU"/>
        </a:p>
      </dgm:t>
    </dgm:pt>
    <dgm:pt modelId="{F2096555-FB6B-4741-9183-7D471EC251F8}" type="sibTrans" cxnId="{EE852D50-2EDA-4D90-BF18-FDE8712DA18A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ADB3F4CB-C98E-4D56-872B-FA91F7C8C11D}">
      <dgm:prSet custT="1"/>
      <dgm:spPr>
        <a:noFill/>
        <a:ln w="952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204F0ED6-7A31-418F-A621-531822A7CE7C}" type="parTrans" cxnId="{A5BB9DB0-3781-43D8-A95A-BF6C2BE6B2D8}">
      <dgm:prSet/>
      <dgm:spPr/>
      <dgm:t>
        <a:bodyPr/>
        <a:lstStyle/>
        <a:p>
          <a:endParaRPr lang="ru-RU"/>
        </a:p>
      </dgm:t>
    </dgm:pt>
    <dgm:pt modelId="{922DC8FE-CF67-4183-829E-4192345D02E0}" type="sibTrans" cxnId="{A5BB9DB0-3781-43D8-A95A-BF6C2BE6B2D8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ru-RU" sz="1500">
            <a:latin typeface="Century Gothic" pitchFamily="34" charset="0"/>
          </a:endParaRPr>
        </a:p>
      </dgm:t>
    </dgm:pt>
    <dgm:pt modelId="{635C7599-2B50-49E0-8C3C-9B552D53C56D}" type="pres">
      <dgm:prSet presAssocID="{CB35CCEC-8BCE-492B-8C55-D862C009EDF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1EE0B3-72B3-446F-9E58-5FC01AC1A371}" type="pres">
      <dgm:prSet presAssocID="{112BF7A3-F3DA-409B-8833-A0107AF65FC6}" presName="node" presStyleLbl="node1" presStyleIdx="0" presStyleCnt="7" custScaleX="114342" custRadScaleRad="97439" custRadScaleInc="21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7DB2D-C341-4DB5-B53E-952203277109}" type="pres">
      <dgm:prSet presAssocID="{112BF7A3-F3DA-409B-8833-A0107AF65FC6}" presName="spNode" presStyleCnt="0"/>
      <dgm:spPr/>
    </dgm:pt>
    <dgm:pt modelId="{AC34723A-6B1C-444F-A59E-A253A5B85BEC}" type="pres">
      <dgm:prSet presAssocID="{F56FE7AA-258E-4837-B791-A30FE34FD7B0}" presName="sibTrans" presStyleLbl="sibTrans1D1" presStyleIdx="0" presStyleCnt="7"/>
      <dgm:spPr/>
      <dgm:t>
        <a:bodyPr/>
        <a:lstStyle/>
        <a:p>
          <a:endParaRPr lang="ru-RU"/>
        </a:p>
      </dgm:t>
    </dgm:pt>
    <dgm:pt modelId="{C54C5DB9-CBC2-4F9E-B02F-B39C2594F656}" type="pres">
      <dgm:prSet presAssocID="{95FC7B6B-38B5-44BD-B4DF-B06C735BF395}" presName="node" presStyleLbl="node1" presStyleIdx="1" presStyleCnt="7" custScaleX="130949" custRadScaleRad="117569" custRadScaleInc="47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EB5D3-86E0-4E49-B462-56C1FDA555F3}" type="pres">
      <dgm:prSet presAssocID="{95FC7B6B-38B5-44BD-B4DF-B06C735BF395}" presName="spNode" presStyleCnt="0"/>
      <dgm:spPr/>
    </dgm:pt>
    <dgm:pt modelId="{317AF0F1-5782-4B00-97A4-AC00108B4C52}" type="pres">
      <dgm:prSet presAssocID="{1EE50CEE-497A-4B43-B03B-AC77877DBE08}" presName="sibTrans" presStyleLbl="sibTrans1D1" presStyleIdx="1" presStyleCnt="7"/>
      <dgm:spPr/>
      <dgm:t>
        <a:bodyPr/>
        <a:lstStyle/>
        <a:p>
          <a:endParaRPr lang="ru-RU"/>
        </a:p>
      </dgm:t>
    </dgm:pt>
    <dgm:pt modelId="{057F80D7-E582-414B-8CA9-4A177538D675}" type="pres">
      <dgm:prSet presAssocID="{4DAD5249-3E56-42EB-B6EF-A0F90FD8AD56}" presName="node" presStyleLbl="node1" presStyleIdx="2" presStyleCnt="7" custScaleX="198371" custScaleY="64878" custRadScaleRad="121040" custRadScaleInc="-49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815B9B-60D4-4C1C-86FF-2B9FB468B278}" type="pres">
      <dgm:prSet presAssocID="{4DAD5249-3E56-42EB-B6EF-A0F90FD8AD56}" presName="spNode" presStyleCnt="0"/>
      <dgm:spPr/>
    </dgm:pt>
    <dgm:pt modelId="{E1487A22-A7DA-4999-BFC8-3069AE6CB631}" type="pres">
      <dgm:prSet presAssocID="{872CC163-8204-4BE1-8CE6-14EA3F6847B9}" presName="sibTrans" presStyleLbl="sibTrans1D1" presStyleIdx="2" presStyleCnt="7"/>
      <dgm:spPr/>
      <dgm:t>
        <a:bodyPr/>
        <a:lstStyle/>
        <a:p>
          <a:endParaRPr lang="ru-RU"/>
        </a:p>
      </dgm:t>
    </dgm:pt>
    <dgm:pt modelId="{A04EA7D2-F17B-4B68-B3BF-5A09B721543A}" type="pres">
      <dgm:prSet presAssocID="{BB86EDB3-4219-4A57-842F-6B35AA6DEB75}" presName="node" presStyleLbl="node1" presStyleIdx="3" presStyleCnt="7" custScaleX="232230" custRadScaleRad="118639" custRadScaleInc="-84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65C47-DB54-45A8-90FA-261028DA956B}" type="pres">
      <dgm:prSet presAssocID="{BB86EDB3-4219-4A57-842F-6B35AA6DEB75}" presName="spNode" presStyleCnt="0"/>
      <dgm:spPr/>
    </dgm:pt>
    <dgm:pt modelId="{A05964C3-0ACE-44AA-A652-13CC39412342}" type="pres">
      <dgm:prSet presAssocID="{C3B4707F-C571-47C1-89BA-B4A4015FC6B0}" presName="sibTrans" presStyleLbl="sibTrans1D1" presStyleIdx="3" presStyleCnt="7"/>
      <dgm:spPr/>
      <dgm:t>
        <a:bodyPr/>
        <a:lstStyle/>
        <a:p>
          <a:endParaRPr lang="ru-RU"/>
        </a:p>
      </dgm:t>
    </dgm:pt>
    <dgm:pt modelId="{90099371-378D-429D-BADD-B55588497F03}" type="pres">
      <dgm:prSet presAssocID="{DE450EE9-BE26-43E9-B309-0342DB35BE37}" presName="node" presStyleLbl="node1" presStyleIdx="4" presStyleCnt="7" custScaleX="137717" custRadScaleRad="115696" custRadScaleInc="74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1C261-FDFA-4EB0-9DBC-5EC7284F75F7}" type="pres">
      <dgm:prSet presAssocID="{DE450EE9-BE26-43E9-B309-0342DB35BE37}" presName="spNode" presStyleCnt="0"/>
      <dgm:spPr/>
    </dgm:pt>
    <dgm:pt modelId="{C5280C6E-8234-4C9D-9D2F-5F9F4F9622FF}" type="pres">
      <dgm:prSet presAssocID="{BB83D498-E7A1-4515-89CC-E4C61A75A071}" presName="sibTrans" presStyleLbl="sibTrans1D1" presStyleIdx="4" presStyleCnt="7"/>
      <dgm:spPr/>
      <dgm:t>
        <a:bodyPr/>
        <a:lstStyle/>
        <a:p>
          <a:endParaRPr lang="ru-RU"/>
        </a:p>
      </dgm:t>
    </dgm:pt>
    <dgm:pt modelId="{15D0C182-FDC0-4FA2-86F4-45CC3EA514BC}" type="pres">
      <dgm:prSet presAssocID="{D8CC3206-DF49-46FA-8173-D516C8DD3673}" presName="node" presStyleLbl="node1" presStyleIdx="5" presStyleCnt="7" custScaleX="201191" custScaleY="67025" custRadScaleRad="109759" custRadScaleInc="45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D8CD8-8389-40AD-BAFD-FF49BCA70301}" type="pres">
      <dgm:prSet presAssocID="{D8CC3206-DF49-46FA-8173-D516C8DD3673}" presName="spNode" presStyleCnt="0"/>
      <dgm:spPr/>
    </dgm:pt>
    <dgm:pt modelId="{E7E7749B-05BE-4476-8812-18F96EBD31E6}" type="pres">
      <dgm:prSet presAssocID="{F2096555-FB6B-4741-9183-7D471EC251F8}" presName="sibTrans" presStyleLbl="sibTrans1D1" presStyleIdx="5" presStyleCnt="7"/>
      <dgm:spPr/>
      <dgm:t>
        <a:bodyPr/>
        <a:lstStyle/>
        <a:p>
          <a:endParaRPr lang="ru-RU"/>
        </a:p>
      </dgm:t>
    </dgm:pt>
    <dgm:pt modelId="{A63A86FE-D1F1-47E7-B609-C261FA113C37}" type="pres">
      <dgm:prSet presAssocID="{ADB3F4CB-C98E-4D56-872B-FA91F7C8C11D}" presName="node" presStyleLbl="node1" presStyleIdx="6" presStyleCnt="7" custScaleX="132767" custRadScaleRad="110719" custRadScaleInc="-34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5719B-E473-4408-847B-661B0C9FB0A6}" type="pres">
      <dgm:prSet presAssocID="{ADB3F4CB-C98E-4D56-872B-FA91F7C8C11D}" presName="spNode" presStyleCnt="0"/>
      <dgm:spPr/>
    </dgm:pt>
    <dgm:pt modelId="{B3BAC3EA-C3AA-435C-AA44-5D5CD2F29FC5}" type="pres">
      <dgm:prSet presAssocID="{922DC8FE-CF67-4183-829E-4192345D02E0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948E39A7-789E-44DB-89DD-33ABA418C615}" type="presOf" srcId="{BB83D498-E7A1-4515-89CC-E4C61A75A071}" destId="{C5280C6E-8234-4C9D-9D2F-5F9F4F9622FF}" srcOrd="0" destOrd="0" presId="urn:microsoft.com/office/officeart/2005/8/layout/cycle5"/>
    <dgm:cxn modelId="{A5BB9DB0-3781-43D8-A95A-BF6C2BE6B2D8}" srcId="{CB35CCEC-8BCE-492B-8C55-D862C009EDFC}" destId="{ADB3F4CB-C98E-4D56-872B-FA91F7C8C11D}" srcOrd="6" destOrd="0" parTransId="{204F0ED6-7A31-418F-A621-531822A7CE7C}" sibTransId="{922DC8FE-CF67-4183-829E-4192345D02E0}"/>
    <dgm:cxn modelId="{2F7F5772-DE3E-41A9-A79F-0524C66CD975}" srcId="{CB35CCEC-8BCE-492B-8C55-D862C009EDFC}" destId="{BB86EDB3-4219-4A57-842F-6B35AA6DEB75}" srcOrd="3" destOrd="0" parTransId="{9A543C96-DBF9-4C91-85C9-F4A9ECECF504}" sibTransId="{C3B4707F-C571-47C1-89BA-B4A4015FC6B0}"/>
    <dgm:cxn modelId="{EE852D50-2EDA-4D90-BF18-FDE8712DA18A}" srcId="{CB35CCEC-8BCE-492B-8C55-D862C009EDFC}" destId="{D8CC3206-DF49-46FA-8173-D516C8DD3673}" srcOrd="5" destOrd="0" parTransId="{CE86A138-5B19-4A8E-9C8D-CF5082800107}" sibTransId="{F2096555-FB6B-4741-9183-7D471EC251F8}"/>
    <dgm:cxn modelId="{FFB23E3C-EB27-4772-91CE-5AFC8297F6FB}" type="presOf" srcId="{4DAD5249-3E56-42EB-B6EF-A0F90FD8AD56}" destId="{057F80D7-E582-414B-8CA9-4A177538D675}" srcOrd="0" destOrd="0" presId="urn:microsoft.com/office/officeart/2005/8/layout/cycle5"/>
    <dgm:cxn modelId="{6AEA7EB6-47A9-4D6B-8F17-3AD0F7422A87}" type="presOf" srcId="{872CC163-8204-4BE1-8CE6-14EA3F6847B9}" destId="{E1487A22-A7DA-4999-BFC8-3069AE6CB631}" srcOrd="0" destOrd="0" presId="urn:microsoft.com/office/officeart/2005/8/layout/cycle5"/>
    <dgm:cxn modelId="{E06A4B06-C18B-4C66-93AE-940D0CF54765}" srcId="{CB35CCEC-8BCE-492B-8C55-D862C009EDFC}" destId="{95FC7B6B-38B5-44BD-B4DF-B06C735BF395}" srcOrd="1" destOrd="0" parTransId="{D0BDAB93-7472-490A-B503-FD4BAEF27097}" sibTransId="{1EE50CEE-497A-4B43-B03B-AC77877DBE08}"/>
    <dgm:cxn modelId="{8460C851-037B-4599-BD59-FD628B5A245A}" srcId="{CB35CCEC-8BCE-492B-8C55-D862C009EDFC}" destId="{4DAD5249-3E56-42EB-B6EF-A0F90FD8AD56}" srcOrd="2" destOrd="0" parTransId="{0FBF7B61-231E-4291-8FA5-21BD4E51D372}" sibTransId="{872CC163-8204-4BE1-8CE6-14EA3F6847B9}"/>
    <dgm:cxn modelId="{E311845B-0AFA-4056-99B2-1396183614B9}" type="presOf" srcId="{922DC8FE-CF67-4183-829E-4192345D02E0}" destId="{B3BAC3EA-C3AA-435C-AA44-5D5CD2F29FC5}" srcOrd="0" destOrd="0" presId="urn:microsoft.com/office/officeart/2005/8/layout/cycle5"/>
    <dgm:cxn modelId="{41719907-BCF5-4AF4-9F8C-A74541BFFF24}" srcId="{CB35CCEC-8BCE-492B-8C55-D862C009EDFC}" destId="{DE450EE9-BE26-43E9-B309-0342DB35BE37}" srcOrd="4" destOrd="0" parTransId="{D041627C-3CA8-496E-92D2-EC2845EC8E20}" sibTransId="{BB83D498-E7A1-4515-89CC-E4C61A75A071}"/>
    <dgm:cxn modelId="{C21219ED-9515-40AA-AFE8-122519564462}" type="presOf" srcId="{D8CC3206-DF49-46FA-8173-D516C8DD3673}" destId="{15D0C182-FDC0-4FA2-86F4-45CC3EA514BC}" srcOrd="0" destOrd="0" presId="urn:microsoft.com/office/officeart/2005/8/layout/cycle5"/>
    <dgm:cxn modelId="{23FCD43E-AC2C-45B5-A1F6-AC93F5E9D99E}" type="presOf" srcId="{BB86EDB3-4219-4A57-842F-6B35AA6DEB75}" destId="{A04EA7D2-F17B-4B68-B3BF-5A09B721543A}" srcOrd="0" destOrd="0" presId="urn:microsoft.com/office/officeart/2005/8/layout/cycle5"/>
    <dgm:cxn modelId="{8ED58D5C-E313-46E8-9E36-159425672F33}" type="presOf" srcId="{CB35CCEC-8BCE-492B-8C55-D862C009EDFC}" destId="{635C7599-2B50-49E0-8C3C-9B552D53C56D}" srcOrd="0" destOrd="0" presId="urn:microsoft.com/office/officeart/2005/8/layout/cycle5"/>
    <dgm:cxn modelId="{673F5127-8F14-4278-AEC1-80D876EFD41B}" type="presOf" srcId="{F2096555-FB6B-4741-9183-7D471EC251F8}" destId="{E7E7749B-05BE-4476-8812-18F96EBD31E6}" srcOrd="0" destOrd="0" presId="urn:microsoft.com/office/officeart/2005/8/layout/cycle5"/>
    <dgm:cxn modelId="{A05FAB99-74C4-4D5E-BDA9-A28C326A4C7B}" type="presOf" srcId="{F56FE7AA-258E-4837-B791-A30FE34FD7B0}" destId="{AC34723A-6B1C-444F-A59E-A253A5B85BEC}" srcOrd="0" destOrd="0" presId="urn:microsoft.com/office/officeart/2005/8/layout/cycle5"/>
    <dgm:cxn modelId="{60C99BA8-9211-4345-9C7A-2F49C596B54A}" type="presOf" srcId="{112BF7A3-F3DA-409B-8833-A0107AF65FC6}" destId="{7F1EE0B3-72B3-446F-9E58-5FC01AC1A371}" srcOrd="0" destOrd="0" presId="urn:microsoft.com/office/officeart/2005/8/layout/cycle5"/>
    <dgm:cxn modelId="{D944FFF3-EDE1-4D3E-9F35-F6F101A5602E}" type="presOf" srcId="{1EE50CEE-497A-4B43-B03B-AC77877DBE08}" destId="{317AF0F1-5782-4B00-97A4-AC00108B4C52}" srcOrd="0" destOrd="0" presId="urn:microsoft.com/office/officeart/2005/8/layout/cycle5"/>
    <dgm:cxn modelId="{24139432-7033-4F81-A2A4-91C43B408D76}" type="presOf" srcId="{C3B4707F-C571-47C1-89BA-B4A4015FC6B0}" destId="{A05964C3-0ACE-44AA-A652-13CC39412342}" srcOrd="0" destOrd="0" presId="urn:microsoft.com/office/officeart/2005/8/layout/cycle5"/>
    <dgm:cxn modelId="{40E37BAB-2FD8-4B64-B739-DF051255B88A}" type="presOf" srcId="{95FC7B6B-38B5-44BD-B4DF-B06C735BF395}" destId="{C54C5DB9-CBC2-4F9E-B02F-B39C2594F656}" srcOrd="0" destOrd="0" presId="urn:microsoft.com/office/officeart/2005/8/layout/cycle5"/>
    <dgm:cxn modelId="{C518F309-18A7-43DD-A9F1-724BDB2ADCEE}" srcId="{CB35CCEC-8BCE-492B-8C55-D862C009EDFC}" destId="{112BF7A3-F3DA-409B-8833-A0107AF65FC6}" srcOrd="0" destOrd="0" parTransId="{BE30628F-AD63-432A-ADAD-E85D66466BFC}" sibTransId="{F56FE7AA-258E-4837-B791-A30FE34FD7B0}"/>
    <dgm:cxn modelId="{4510B99F-11A8-4005-8D6D-52D0C8BC275C}" type="presOf" srcId="{DE450EE9-BE26-43E9-B309-0342DB35BE37}" destId="{90099371-378D-429D-BADD-B55588497F03}" srcOrd="0" destOrd="0" presId="urn:microsoft.com/office/officeart/2005/8/layout/cycle5"/>
    <dgm:cxn modelId="{2B287B6B-60FE-40A3-BA26-59715474EEFF}" type="presOf" srcId="{ADB3F4CB-C98E-4D56-872B-FA91F7C8C11D}" destId="{A63A86FE-D1F1-47E7-B609-C261FA113C37}" srcOrd="0" destOrd="0" presId="urn:microsoft.com/office/officeart/2005/8/layout/cycle5"/>
    <dgm:cxn modelId="{E83D94E3-89C9-41F8-9F9C-E24B9D56FC43}" type="presParOf" srcId="{635C7599-2B50-49E0-8C3C-9B552D53C56D}" destId="{7F1EE0B3-72B3-446F-9E58-5FC01AC1A371}" srcOrd="0" destOrd="0" presId="urn:microsoft.com/office/officeart/2005/8/layout/cycle5"/>
    <dgm:cxn modelId="{2B50FEC8-DCBB-49AF-9A06-E9E365D50D0D}" type="presParOf" srcId="{635C7599-2B50-49E0-8C3C-9B552D53C56D}" destId="{5267DB2D-C341-4DB5-B53E-952203277109}" srcOrd="1" destOrd="0" presId="urn:microsoft.com/office/officeart/2005/8/layout/cycle5"/>
    <dgm:cxn modelId="{938A4EDA-66FC-4F31-A4B6-E955865CE4ED}" type="presParOf" srcId="{635C7599-2B50-49E0-8C3C-9B552D53C56D}" destId="{AC34723A-6B1C-444F-A59E-A253A5B85BEC}" srcOrd="2" destOrd="0" presId="urn:microsoft.com/office/officeart/2005/8/layout/cycle5"/>
    <dgm:cxn modelId="{869180B5-64A4-419C-938F-356B9C514B05}" type="presParOf" srcId="{635C7599-2B50-49E0-8C3C-9B552D53C56D}" destId="{C54C5DB9-CBC2-4F9E-B02F-B39C2594F656}" srcOrd="3" destOrd="0" presId="urn:microsoft.com/office/officeart/2005/8/layout/cycle5"/>
    <dgm:cxn modelId="{6CFDC377-D158-43BC-A567-E9EC733E6505}" type="presParOf" srcId="{635C7599-2B50-49E0-8C3C-9B552D53C56D}" destId="{31EEB5D3-86E0-4E49-B462-56C1FDA555F3}" srcOrd="4" destOrd="0" presId="urn:microsoft.com/office/officeart/2005/8/layout/cycle5"/>
    <dgm:cxn modelId="{F720D60A-3F89-43CE-9E8E-1BC75820F351}" type="presParOf" srcId="{635C7599-2B50-49E0-8C3C-9B552D53C56D}" destId="{317AF0F1-5782-4B00-97A4-AC00108B4C52}" srcOrd="5" destOrd="0" presId="urn:microsoft.com/office/officeart/2005/8/layout/cycle5"/>
    <dgm:cxn modelId="{58D3F18C-4D19-4D5C-9AD7-4025FD26E0D5}" type="presParOf" srcId="{635C7599-2B50-49E0-8C3C-9B552D53C56D}" destId="{057F80D7-E582-414B-8CA9-4A177538D675}" srcOrd="6" destOrd="0" presId="urn:microsoft.com/office/officeart/2005/8/layout/cycle5"/>
    <dgm:cxn modelId="{31FF452B-B56A-4F73-A86E-371CDDF267DF}" type="presParOf" srcId="{635C7599-2B50-49E0-8C3C-9B552D53C56D}" destId="{94815B9B-60D4-4C1C-86FF-2B9FB468B278}" srcOrd="7" destOrd="0" presId="urn:microsoft.com/office/officeart/2005/8/layout/cycle5"/>
    <dgm:cxn modelId="{E5A55E6D-CEDB-4476-9BE9-6E89F732CBA4}" type="presParOf" srcId="{635C7599-2B50-49E0-8C3C-9B552D53C56D}" destId="{E1487A22-A7DA-4999-BFC8-3069AE6CB631}" srcOrd="8" destOrd="0" presId="urn:microsoft.com/office/officeart/2005/8/layout/cycle5"/>
    <dgm:cxn modelId="{99D25A7F-5B82-43EA-AA16-0F38DED39DC7}" type="presParOf" srcId="{635C7599-2B50-49E0-8C3C-9B552D53C56D}" destId="{A04EA7D2-F17B-4B68-B3BF-5A09B721543A}" srcOrd="9" destOrd="0" presId="urn:microsoft.com/office/officeart/2005/8/layout/cycle5"/>
    <dgm:cxn modelId="{C80270C1-FA83-402A-AA7C-051D1E73B8AC}" type="presParOf" srcId="{635C7599-2B50-49E0-8C3C-9B552D53C56D}" destId="{75665C47-DB54-45A8-90FA-261028DA956B}" srcOrd="10" destOrd="0" presId="urn:microsoft.com/office/officeart/2005/8/layout/cycle5"/>
    <dgm:cxn modelId="{5AF8CB9C-8C9C-44E6-B1F0-A30D028B53F2}" type="presParOf" srcId="{635C7599-2B50-49E0-8C3C-9B552D53C56D}" destId="{A05964C3-0ACE-44AA-A652-13CC39412342}" srcOrd="11" destOrd="0" presId="urn:microsoft.com/office/officeart/2005/8/layout/cycle5"/>
    <dgm:cxn modelId="{50318E4C-DA23-4EA5-817B-AE28757686F2}" type="presParOf" srcId="{635C7599-2B50-49E0-8C3C-9B552D53C56D}" destId="{90099371-378D-429D-BADD-B55588497F03}" srcOrd="12" destOrd="0" presId="urn:microsoft.com/office/officeart/2005/8/layout/cycle5"/>
    <dgm:cxn modelId="{BD0B78DF-0402-4036-8853-E498ADF10E96}" type="presParOf" srcId="{635C7599-2B50-49E0-8C3C-9B552D53C56D}" destId="{F8A1C261-FDFA-4EB0-9DBC-5EC7284F75F7}" srcOrd="13" destOrd="0" presId="urn:microsoft.com/office/officeart/2005/8/layout/cycle5"/>
    <dgm:cxn modelId="{24CE0EE1-B3DE-4D3F-932B-940E0C0BDC1A}" type="presParOf" srcId="{635C7599-2B50-49E0-8C3C-9B552D53C56D}" destId="{C5280C6E-8234-4C9D-9D2F-5F9F4F9622FF}" srcOrd="14" destOrd="0" presId="urn:microsoft.com/office/officeart/2005/8/layout/cycle5"/>
    <dgm:cxn modelId="{2A61D8B7-E21C-4DCC-AA55-A613982316F9}" type="presParOf" srcId="{635C7599-2B50-49E0-8C3C-9B552D53C56D}" destId="{15D0C182-FDC0-4FA2-86F4-45CC3EA514BC}" srcOrd="15" destOrd="0" presId="urn:microsoft.com/office/officeart/2005/8/layout/cycle5"/>
    <dgm:cxn modelId="{D7ED5AA8-C369-485C-A818-EACE9D7EE3AF}" type="presParOf" srcId="{635C7599-2B50-49E0-8C3C-9B552D53C56D}" destId="{74AD8CD8-8389-40AD-BAFD-FF49BCA70301}" srcOrd="16" destOrd="0" presId="urn:microsoft.com/office/officeart/2005/8/layout/cycle5"/>
    <dgm:cxn modelId="{D1975B44-7CEF-448C-B45F-24ED88B62616}" type="presParOf" srcId="{635C7599-2B50-49E0-8C3C-9B552D53C56D}" destId="{E7E7749B-05BE-4476-8812-18F96EBD31E6}" srcOrd="17" destOrd="0" presId="urn:microsoft.com/office/officeart/2005/8/layout/cycle5"/>
    <dgm:cxn modelId="{F689444A-B350-4194-839A-AC6BD0715F78}" type="presParOf" srcId="{635C7599-2B50-49E0-8C3C-9B552D53C56D}" destId="{A63A86FE-D1F1-47E7-B609-C261FA113C37}" srcOrd="18" destOrd="0" presId="urn:microsoft.com/office/officeart/2005/8/layout/cycle5"/>
    <dgm:cxn modelId="{CD2DF8F3-0A96-4378-9F84-5D401B72054D}" type="presParOf" srcId="{635C7599-2B50-49E0-8C3C-9B552D53C56D}" destId="{F285719B-E473-4408-847B-661B0C9FB0A6}" srcOrd="19" destOrd="0" presId="urn:microsoft.com/office/officeart/2005/8/layout/cycle5"/>
    <dgm:cxn modelId="{2712AAF7-591C-4D1B-B155-8B225267B0EF}" type="presParOf" srcId="{635C7599-2B50-49E0-8C3C-9B552D53C56D}" destId="{B3BAC3EA-C3AA-435C-AA44-5D5CD2F29FC5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1EE0B3-72B3-446F-9E58-5FC01AC1A371}">
      <dsp:nvSpPr>
        <dsp:cNvPr id="0" name=""/>
        <dsp:cNvSpPr/>
      </dsp:nvSpPr>
      <dsp:spPr>
        <a:xfrm>
          <a:off x="3879482" y="72005"/>
          <a:ext cx="1536525" cy="873468"/>
        </a:xfrm>
        <a:prstGeom prst="round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300" dirty="0" smtClean="0">
              <a:solidFill>
                <a:schemeClr val="tx1"/>
              </a:solidFill>
              <a:latin typeface="Century Gothic" pitchFamily="34" charset="0"/>
            </a:rPr>
            <a:t>Заявитель</a:t>
          </a:r>
          <a:endParaRPr lang="ru-RU" sz="1400" b="1" kern="1200" spc="3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879482" y="72005"/>
        <a:ext cx="1536525" cy="873468"/>
      </dsp:txXfrm>
    </dsp:sp>
    <dsp:sp modelId="{AC34723A-6B1C-444F-A59E-A253A5B85BEC}">
      <dsp:nvSpPr>
        <dsp:cNvPr id="0" name=""/>
        <dsp:cNvSpPr/>
      </dsp:nvSpPr>
      <dsp:spPr>
        <a:xfrm>
          <a:off x="2983826" y="685822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2696923" y="8458"/>
              </a:moveTo>
              <a:arcTo wR="2491787" hR="2491787" stAng="16483333" swAng="1118970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C5DB9-CBC2-4F9E-B02F-B39C2594F656}">
      <dsp:nvSpPr>
        <dsp:cNvPr id="0" name=""/>
        <dsp:cNvSpPr/>
      </dsp:nvSpPr>
      <dsp:spPr>
        <a:xfrm>
          <a:off x="6136087" y="1008111"/>
          <a:ext cx="1759689" cy="873468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Century Gothic" pitchFamily="34" charset="0"/>
            </a:rPr>
            <a:t>МФЦ</a:t>
          </a:r>
          <a:endParaRPr lang="ru-R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6136087" y="1008111"/>
        <a:ext cx="1759689" cy="873468"/>
      </dsp:txXfrm>
    </dsp:sp>
    <dsp:sp modelId="{317AF0F1-5782-4B00-97A4-AC00108B4C52}">
      <dsp:nvSpPr>
        <dsp:cNvPr id="0" name=""/>
        <dsp:cNvSpPr/>
      </dsp:nvSpPr>
      <dsp:spPr>
        <a:xfrm>
          <a:off x="2528915" y="548661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4786437" y="1520405"/>
              </a:moveTo>
              <a:arcTo wR="2491787" hR="2491787" stAng="20223352" swAng="869317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F80D7-E582-414B-8CA9-4A177538D675}">
      <dsp:nvSpPr>
        <dsp:cNvPr id="0" name=""/>
        <dsp:cNvSpPr/>
      </dsp:nvSpPr>
      <dsp:spPr>
        <a:xfrm>
          <a:off x="6165990" y="2880317"/>
          <a:ext cx="2665705" cy="566688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6165990" y="2880317"/>
        <a:ext cx="2665705" cy="566688"/>
      </dsp:txXfrm>
    </dsp:sp>
    <dsp:sp modelId="{E1487A22-A7DA-4999-BFC8-3069AE6CB631}">
      <dsp:nvSpPr>
        <dsp:cNvPr id="0" name=""/>
        <dsp:cNvSpPr/>
      </dsp:nvSpPr>
      <dsp:spPr>
        <a:xfrm>
          <a:off x="2514420" y="541617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4884494" y="3187456"/>
              </a:moveTo>
              <a:arcTo wR="2491787" hR="2491787" stAng="972694" swAng="1227472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4EA7D2-F17B-4B68-B3BF-5A09B721543A}">
      <dsp:nvSpPr>
        <dsp:cNvPr id="0" name=""/>
        <dsp:cNvSpPr/>
      </dsp:nvSpPr>
      <dsp:spPr>
        <a:xfrm>
          <a:off x="4839941" y="4743155"/>
          <a:ext cx="3120701" cy="873468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4839941" y="4743155"/>
        <a:ext cx="3120701" cy="873468"/>
      </dsp:txXfrm>
    </dsp:sp>
    <dsp:sp modelId="{A05964C3-0ACE-44AA-A652-13CC39412342}">
      <dsp:nvSpPr>
        <dsp:cNvPr id="0" name=""/>
        <dsp:cNvSpPr/>
      </dsp:nvSpPr>
      <dsp:spPr>
        <a:xfrm>
          <a:off x="2095110" y="901331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3198961" y="4881119"/>
              </a:moveTo>
              <a:arcTo wR="2491787" hR="2491787" stAng="4410764" swAng="1978472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99371-378D-429D-BADD-B55588497F03}">
      <dsp:nvSpPr>
        <dsp:cNvPr id="0" name=""/>
        <dsp:cNvSpPr/>
      </dsp:nvSpPr>
      <dsp:spPr>
        <a:xfrm>
          <a:off x="1773510" y="4743155"/>
          <a:ext cx="1850637" cy="873468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latin typeface="Century Gothic" pitchFamily="34" charset="0"/>
          </a:endParaRPr>
        </a:p>
      </dsp:txBody>
      <dsp:txXfrm>
        <a:off x="1773510" y="4743155"/>
        <a:ext cx="1850637" cy="873468"/>
      </dsp:txXfrm>
    </dsp:sp>
    <dsp:sp modelId="{C5280C6E-8234-4C9D-9D2F-5F9F4F9622FF}">
      <dsp:nvSpPr>
        <dsp:cNvPr id="0" name=""/>
        <dsp:cNvSpPr/>
      </dsp:nvSpPr>
      <dsp:spPr>
        <a:xfrm>
          <a:off x="1804482" y="817375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310461" y="3696287"/>
              </a:moveTo>
              <a:arcTo wR="2491787" hR="2491787" stAng="9065584" swAng="1144615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0C182-FDC0-4FA2-86F4-45CC3EA514BC}">
      <dsp:nvSpPr>
        <dsp:cNvPr id="0" name=""/>
        <dsp:cNvSpPr/>
      </dsp:nvSpPr>
      <dsp:spPr>
        <a:xfrm>
          <a:off x="415626" y="2880318"/>
          <a:ext cx="2703600" cy="585442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>
            <a:latin typeface="Century Gothic" pitchFamily="34" charset="0"/>
          </a:endParaRPr>
        </a:p>
      </dsp:txBody>
      <dsp:txXfrm>
        <a:off x="415626" y="2880318"/>
        <a:ext cx="2703600" cy="585442"/>
      </dsp:txXfrm>
    </dsp:sp>
    <dsp:sp modelId="{E7E7749B-05BE-4476-8812-18F96EBD31E6}">
      <dsp:nvSpPr>
        <dsp:cNvPr id="0" name=""/>
        <dsp:cNvSpPr/>
      </dsp:nvSpPr>
      <dsp:spPr>
        <a:xfrm>
          <a:off x="1756539" y="329453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4159" y="2347869"/>
              </a:moveTo>
              <a:arcTo wR="2491787" hR="2491787" stAng="10998664" swAng="850413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3A86FE-D1F1-47E7-B609-C261FA113C37}">
      <dsp:nvSpPr>
        <dsp:cNvPr id="0" name=""/>
        <dsp:cNvSpPr/>
      </dsp:nvSpPr>
      <dsp:spPr>
        <a:xfrm>
          <a:off x="1275712" y="1008114"/>
          <a:ext cx="1784119" cy="873468"/>
        </a:xfrm>
        <a:prstGeom prst="roundRect">
          <a:avLst/>
        </a:pr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>
            <a:latin typeface="Century Gothic" pitchFamily="34" charset="0"/>
          </a:endParaRPr>
        </a:p>
      </dsp:txBody>
      <dsp:txXfrm>
        <a:off x="1275712" y="1008114"/>
        <a:ext cx="1784119" cy="873468"/>
      </dsp:txXfrm>
    </dsp:sp>
    <dsp:sp modelId="{B3BAC3EA-C3AA-435C-AA44-5D5CD2F29FC5}">
      <dsp:nvSpPr>
        <dsp:cNvPr id="0" name=""/>
        <dsp:cNvSpPr/>
      </dsp:nvSpPr>
      <dsp:spPr>
        <a:xfrm>
          <a:off x="1415762" y="582021"/>
          <a:ext cx="4983574" cy="4983574"/>
        </a:xfrm>
        <a:custGeom>
          <a:avLst/>
          <a:gdLst/>
          <a:ahLst/>
          <a:cxnLst/>
          <a:rect l="0" t="0" r="0" b="0"/>
          <a:pathLst>
            <a:path>
              <a:moveTo>
                <a:pt x="1344067" y="280058"/>
              </a:moveTo>
              <a:arcTo wR="2491787" hR="2491787" stAng="14554446" swAng="1212161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F5A00-03E0-4F9F-8DA7-B39625E3B4E4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57C0A-00CE-4EFE-9E24-F7C55B75A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620688"/>
          <a:ext cx="896448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1844824"/>
            <a:ext cx="12961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МФЦ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573017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Администрация района или округа</a:t>
            </a:r>
            <a:endParaRPr lang="ru-RU" sz="1500" dirty="0" smtClean="0">
              <a:latin typeface="Century Gothic" pitchFamily="34" charset="0"/>
            </a:endParaRPr>
          </a:p>
          <a:p>
            <a:pPr algn="ctr"/>
            <a:endParaRPr lang="ru-RU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558924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МИО МО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5172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Межведомственные запросы на </a:t>
            </a:r>
            <a:r>
              <a:rPr lang="ru-RU" sz="1500" dirty="0" err="1" smtClean="0">
                <a:solidFill>
                  <a:schemeClr val="tx1"/>
                </a:solidFill>
                <a:latin typeface="Century Gothic" pitchFamily="34" charset="0"/>
              </a:rPr>
              <a:t>оборотоспособность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 ЗУ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3501008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Администрация района или округа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18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2017-08-16T08:04:43Z</dcterms:created>
  <dcterms:modified xsi:type="dcterms:W3CDTF">2017-08-16T08:56:03Z</dcterms:modified>
</cp:coreProperties>
</file>