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1"/>
            <a:ext cx="7772400" cy="864096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Места купания городского округа Ступино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4680520" cy="2016224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территории городского округа Ступино Московской области в настоящий момент функционируют 2 официальных оборудованных пляжа: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Пляж №1 «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Белопесоцкий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 котлован;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-Пляж №2 «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Белопесоцкий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 котлован.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8" name="Рисунок 7" descr="C:\Users\AEI\Desktop\Фото\Пляж №2\IMG-20180619-WA000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980728"/>
            <a:ext cx="3213596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AEI\Desktop\Фото\Пляж №2\IMG-20180619-WA000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492896"/>
            <a:ext cx="309634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C:\Users\AEI\Desktop\Фото\Пляж №2\IMG-20180619-WA000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3645024"/>
            <a:ext cx="244827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одзаголовок 2"/>
          <p:cNvSpPr txBox="1">
            <a:spLocks/>
          </p:cNvSpPr>
          <p:nvPr/>
        </p:nvSpPr>
        <p:spPr>
          <a:xfrm>
            <a:off x="1115616" y="4797152"/>
            <a:ext cx="4608512" cy="1872208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200" dirty="0" smtClean="0">
                <a:latin typeface="Arial" pitchFamily="34" charset="0"/>
                <a:cs typeface="Arial" pitchFamily="34" charset="0"/>
              </a:rPr>
              <a:t>На постоянной основе осуществляется дежурство спасателей. Сотрудниками 4-го инспекторского участка ФКУ «Центр ГИМС России по Московской области» проводится патрулирование, профилактические мероприятия в образовательных учреждениях</a:t>
            </a:r>
            <a:endParaRPr kumimoji="0" lang="ru-RU" sz="4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67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Места купания городского округа Ступино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Места купания городского округа Ступино</dc:title>
  <dc:creator>AEI</dc:creator>
  <cp:lastModifiedBy>AEI</cp:lastModifiedBy>
  <cp:revision>16</cp:revision>
  <dcterms:created xsi:type="dcterms:W3CDTF">2018-06-20T06:07:15Z</dcterms:created>
  <dcterms:modified xsi:type="dcterms:W3CDTF">2018-06-20T08:45:18Z</dcterms:modified>
</cp:coreProperties>
</file>