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BFAF7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2340" y="-54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17682-D548-423E-8CF1-CBE924B2F4F1}" type="datetimeFigureOut">
              <a:rPr lang="ru-RU" smtClean="0"/>
              <a:pPr/>
              <a:t>02.03.2020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89E433-5FBE-44DF-B4AD-A33C02FE9499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971600" y="116633"/>
            <a:ext cx="7772400" cy="1008112"/>
          </a:xfrm>
        </p:spPr>
        <p:txBody>
          <a:bodyPr>
            <a:normAutofit fontScale="90000"/>
          </a:bodyPr>
          <a:lstStyle/>
          <a:p>
            <a:pPr algn="r"/>
            <a:r>
              <a:rPr lang="ru-RU" sz="1200" dirty="0" smtClean="0">
                <a:latin typeface="Arial" pitchFamily="34" charset="0"/>
                <a:cs typeface="Arial" pitchFamily="34" charset="0"/>
              </a:rPr>
              <a:t>Приложение </a:t>
            </a:r>
            <a:br>
              <a:rPr lang="ru-RU" sz="1200" dirty="0" smtClean="0">
                <a:latin typeface="Arial" pitchFamily="34" charset="0"/>
                <a:cs typeface="Arial" pitchFamily="34" charset="0"/>
              </a:rPr>
            </a:br>
            <a:r>
              <a:rPr lang="ru-RU" sz="1200" dirty="0" smtClean="0">
                <a:latin typeface="Arial" pitchFamily="34" charset="0"/>
                <a:cs typeface="Arial" pitchFamily="34" charset="0"/>
              </a:rPr>
              <a:t>к решению Совета депутатов </a:t>
            </a:r>
            <a:br>
              <a:rPr lang="ru-RU" sz="1200" dirty="0" smtClean="0">
                <a:latin typeface="Arial" pitchFamily="34" charset="0"/>
                <a:cs typeface="Arial" pitchFamily="34" charset="0"/>
              </a:rPr>
            </a:br>
            <a:r>
              <a:rPr lang="ru-RU" sz="1200" dirty="0" smtClean="0">
                <a:latin typeface="Arial" pitchFamily="34" charset="0"/>
                <a:cs typeface="Arial" pitchFamily="34" charset="0"/>
              </a:rPr>
              <a:t>городского округа Ступино </a:t>
            </a:r>
            <a:br>
              <a:rPr lang="ru-RU" sz="1200" dirty="0" smtClean="0">
                <a:latin typeface="Arial" pitchFamily="34" charset="0"/>
                <a:cs typeface="Arial" pitchFamily="34" charset="0"/>
              </a:rPr>
            </a:br>
            <a:r>
              <a:rPr lang="ru-RU" sz="1200" dirty="0" smtClean="0">
                <a:latin typeface="Arial" pitchFamily="34" charset="0"/>
                <a:cs typeface="Arial" pitchFamily="34" charset="0"/>
              </a:rPr>
              <a:t>Московской области</a:t>
            </a:r>
            <a:br>
              <a:rPr lang="ru-RU" sz="1200" dirty="0" smtClean="0">
                <a:latin typeface="Arial" pitchFamily="34" charset="0"/>
                <a:cs typeface="Arial" pitchFamily="34" charset="0"/>
              </a:rPr>
            </a:br>
            <a:r>
              <a:rPr lang="ru-RU" sz="1200" u="sng" dirty="0" smtClean="0">
                <a:latin typeface="Arial" pitchFamily="34" charset="0"/>
                <a:cs typeface="Arial" pitchFamily="34" charset="0"/>
              </a:rPr>
              <a:t>от 20.02.2020</a:t>
            </a:r>
            <a:r>
              <a:rPr lang="ru-RU" sz="1200" dirty="0" smtClean="0">
                <a:latin typeface="Arial" pitchFamily="34" charset="0"/>
                <a:cs typeface="Arial" pitchFamily="34" charset="0"/>
              </a:rPr>
              <a:t>_ </a:t>
            </a:r>
            <a:r>
              <a:rPr lang="ru-RU" sz="1200" dirty="0" smtClean="0">
                <a:latin typeface="Arial" pitchFamily="34" charset="0"/>
                <a:cs typeface="Arial" pitchFamily="34" charset="0"/>
              </a:rPr>
              <a:t>№</a:t>
            </a:r>
            <a:r>
              <a:rPr lang="ru-RU" sz="1200" dirty="0" smtClean="0">
                <a:latin typeface="Arial" pitchFamily="34" charset="0"/>
                <a:cs typeface="Arial" pitchFamily="34" charset="0"/>
              </a:rPr>
              <a:t>_</a:t>
            </a:r>
            <a:r>
              <a:rPr lang="ru-RU" sz="1200" u="sng" dirty="0" smtClean="0">
                <a:latin typeface="Arial" pitchFamily="34" charset="0"/>
                <a:cs typeface="Arial" pitchFamily="34" charset="0"/>
              </a:rPr>
              <a:t>385/37</a:t>
            </a:r>
            <a:r>
              <a:rPr lang="ru-RU" sz="1200" u="sng" dirty="0" smtClean="0">
                <a:latin typeface="Arial" pitchFamily="34" charset="0"/>
                <a:cs typeface="Arial" pitchFamily="34" charset="0"/>
              </a:rPr>
              <a:t/>
            </a:r>
            <a:br>
              <a:rPr lang="ru-RU" sz="1200" u="sng" dirty="0" smtClean="0">
                <a:latin typeface="Arial" pitchFamily="34" charset="0"/>
                <a:cs typeface="Arial" pitchFamily="34" charset="0"/>
              </a:rPr>
            </a:br>
            <a:r>
              <a:rPr lang="ru-RU" sz="1200" dirty="0">
                <a:latin typeface="Arial" pitchFamily="34" charset="0"/>
                <a:cs typeface="Arial" pitchFamily="34" charset="0"/>
              </a:rPr>
              <a:t/>
            </a:r>
            <a:br>
              <a:rPr lang="ru-RU" sz="1200" dirty="0">
                <a:latin typeface="Arial" pitchFamily="34" charset="0"/>
                <a:cs typeface="Arial" pitchFamily="34" charset="0"/>
              </a:rPr>
            </a:br>
            <a:endParaRPr lang="ru-RU" sz="12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Заголовок 1"/>
          <p:cNvSpPr txBox="1">
            <a:spLocks/>
          </p:cNvSpPr>
          <p:nvPr/>
        </p:nvSpPr>
        <p:spPr>
          <a:xfrm>
            <a:off x="755576" y="1124744"/>
            <a:ext cx="7772400" cy="5760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algn="ctr"/>
            <a:endParaRPr lang="ru-RU" sz="1400" b="1" dirty="0" smtClean="0"/>
          </a:p>
          <a:p>
            <a:pPr algn="ctr"/>
            <a:r>
              <a:rPr lang="ru-RU" sz="1400" b="1" dirty="0" smtClean="0"/>
              <a:t>Схема </a:t>
            </a:r>
            <a:r>
              <a:rPr lang="ru-RU" sz="1400" b="1" dirty="0"/>
              <a:t>границ территории </a:t>
            </a:r>
            <a:endParaRPr lang="ru-RU" sz="1400" dirty="0"/>
          </a:p>
          <a:p>
            <a:pPr algn="ctr"/>
            <a:r>
              <a:rPr lang="ru-RU" sz="1400" b="1" dirty="0"/>
              <a:t>территориального </a:t>
            </a:r>
            <a:r>
              <a:rPr lang="ru-RU" sz="1400" b="1"/>
              <a:t>общественного </a:t>
            </a:r>
            <a:r>
              <a:rPr lang="ru-RU" sz="1400" b="1" smtClean="0"/>
              <a:t>самоуправления  </a:t>
            </a:r>
            <a:r>
              <a:rPr lang="ru-RU" sz="1400" b="1" dirty="0"/>
              <a:t>«Усады-1»</a:t>
            </a:r>
            <a:endParaRPr lang="ru-RU" sz="1400" dirty="0"/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/>
            </a:r>
            <a:br>
              <a:rPr kumimoji="0" lang="ru-RU" sz="1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</a:br>
            <a:r>
              <a:rPr kumimoji="0" lang="ru-RU" sz="1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/>
            </a:r>
            <a:br>
              <a:rPr kumimoji="0" lang="ru-RU" sz="1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</a:br>
            <a:endParaRPr kumimoji="0" lang="ru-RU" sz="1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j-ea"/>
              <a:cs typeface="Arial" pitchFamily="34" charset="0"/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7236296" y="3717032"/>
            <a:ext cx="504056" cy="144016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 rot="18952209">
            <a:off x="6027405" y="1632671"/>
            <a:ext cx="69108" cy="45719"/>
          </a:xfrm>
          <a:prstGeom prst="rect">
            <a:avLst/>
          </a:prstGeom>
          <a:solidFill>
            <a:srgbClr val="FBFAF7"/>
          </a:solidFill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Овал 10"/>
          <p:cNvSpPr/>
          <p:nvPr/>
        </p:nvSpPr>
        <p:spPr>
          <a:xfrm>
            <a:off x="3347864" y="2780928"/>
            <a:ext cx="504056" cy="504056"/>
          </a:xfrm>
          <a:prstGeom prst="ellipse">
            <a:avLst/>
          </a:prstGeom>
          <a:solidFill>
            <a:schemeClr val="bg2"/>
          </a:solidFill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 rot="18952209">
            <a:off x="6162799" y="1646682"/>
            <a:ext cx="87671" cy="45719"/>
          </a:xfrm>
          <a:prstGeom prst="rect">
            <a:avLst/>
          </a:prstGeom>
          <a:solidFill>
            <a:srgbClr val="FBFAF7"/>
          </a:solidFill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 l="32184" t="16799" r="9935" b="6951"/>
          <a:stretch>
            <a:fillRect/>
          </a:stretch>
        </p:blipFill>
        <p:spPr bwMode="auto">
          <a:xfrm>
            <a:off x="1475656" y="1700808"/>
            <a:ext cx="6552728" cy="48556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</TotalTime>
  <Words>10</Words>
  <Application>Microsoft Office PowerPoint</Application>
  <PresentationFormat>Экран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Приложение  к решению Совета депутатов  городского округа Ступино  Московской области от 20.02.2020_ №_385/37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1</dc:creator>
  <cp:lastModifiedBy>user</cp:lastModifiedBy>
  <cp:revision>21</cp:revision>
  <dcterms:created xsi:type="dcterms:W3CDTF">2020-01-28T07:12:21Z</dcterms:created>
  <dcterms:modified xsi:type="dcterms:W3CDTF">2020-03-02T07:54:53Z</dcterms:modified>
</cp:coreProperties>
</file>

<file path=docProps/thumbnail.jpeg>
</file>