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A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34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772400" cy="1080119"/>
          </a:xfrm>
        </p:spPr>
        <p:txBody>
          <a:bodyPr>
            <a:normAutofit fontScale="90000"/>
          </a:bodyPr>
          <a:lstStyle/>
          <a:p>
            <a:pPr algn="r"/>
            <a:r>
              <a:rPr lang="ru-RU" sz="1200" dirty="0" smtClean="0">
                <a:latin typeface="Arial" pitchFamily="34" charset="0"/>
                <a:cs typeface="Arial" pitchFamily="34" charset="0"/>
              </a:rPr>
              <a:t>Приложение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к решению Совета депутатов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городского округа Ступино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 Московской области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20.02.2020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_</a:t>
            </a: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384/37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___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6" y="1124744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/>
              <a:t>Схема </a:t>
            </a:r>
            <a:r>
              <a:rPr lang="ru-RU" sz="1400" b="1" dirty="0"/>
              <a:t>границ территории </a:t>
            </a:r>
            <a:endParaRPr lang="ru-RU" sz="1400" dirty="0"/>
          </a:p>
          <a:p>
            <a:pPr algn="ctr"/>
            <a:r>
              <a:rPr lang="ru-RU" sz="1400" b="1" dirty="0"/>
              <a:t>территориального общественного самоуправление </a:t>
            </a:r>
            <a:r>
              <a:rPr lang="ru-RU" sz="1400" b="1" smtClean="0"/>
              <a:t>«Михнево - 1»</a:t>
            </a:r>
            <a:endParaRPr lang="ru-RU" sz="14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3717032"/>
            <a:ext cx="504056" cy="1440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278" t="20600" r="15251" b="6951"/>
          <a:stretch>
            <a:fillRect/>
          </a:stretch>
        </p:blipFill>
        <p:spPr bwMode="auto">
          <a:xfrm>
            <a:off x="1115616" y="1628800"/>
            <a:ext cx="712879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rot="18952209">
            <a:off x="4501593" y="1665577"/>
            <a:ext cx="229330" cy="5013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Приложение  к решению Совета депутатов  городского округа Ступино  Московской области от   20.02.2020  №_384/37___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24</cp:revision>
  <dcterms:created xsi:type="dcterms:W3CDTF">2020-01-28T07:12:21Z</dcterms:created>
  <dcterms:modified xsi:type="dcterms:W3CDTF">2020-03-02T08:20:38Z</dcterms:modified>
</cp:coreProperties>
</file>